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50" r:id="rId5"/>
    <p:sldMasterId id="2147483851" r:id="rId6"/>
    <p:sldMasterId id="2147483852" r:id="rId7"/>
    <p:sldMasterId id="214748385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embeddedFontLst>
    <p:embeddedFont>
      <p:font typeface="Roboto Thin"/>
      <p:regular r:id="rId70"/>
      <p:bold r:id="rId71"/>
      <p:italic r:id="rId72"/>
      <p:boldItalic r:id="rId73"/>
    </p:embeddedFont>
    <p:embeddedFont>
      <p:font typeface="Roboto Medium"/>
      <p:regular r:id="rId74"/>
      <p:bold r:id="rId75"/>
      <p:italic r:id="rId76"/>
      <p:boldItalic r:id="rId77"/>
    </p:embeddedFont>
    <p:embeddedFont>
      <p:font typeface="Roboto"/>
      <p:regular r:id="rId78"/>
      <p:bold r:id="rId79"/>
      <p:italic r:id="rId80"/>
      <p:boldItalic r:id="rId81"/>
    </p:embeddedFont>
    <p:embeddedFont>
      <p:font typeface="Roboto Light"/>
      <p:regular r:id="rId82"/>
      <p:bold r:id="rId83"/>
      <p:italic r:id="rId84"/>
      <p:boldItalic r:id="rId85"/>
    </p:embeddedFont>
    <p:embeddedFont>
      <p:font typeface="Roboto Mono"/>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72">
          <p15:clr>
            <a:srgbClr val="9AA0A6"/>
          </p15:clr>
        </p15:guide>
        <p15:guide id="2" pos="24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2DD713-3C86-4A61-BDB1-67B9376E66DF}">
  <a:tblStyle styleId="{CB2DD713-3C86-4A61-BDB1-67B9376E66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72" orient="horz"/>
        <p:guide pos="2479"/>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RobotoLight-italic.fntdata"/><Relationship Id="rId83" Type="http://schemas.openxmlformats.org/officeDocument/2006/relationships/font" Target="fonts/RobotoLight-bold.fntdata"/><Relationship Id="rId42" Type="http://schemas.openxmlformats.org/officeDocument/2006/relationships/slide" Target="slides/slide33.xml"/><Relationship Id="rId86" Type="http://schemas.openxmlformats.org/officeDocument/2006/relationships/font" Target="fonts/RobotoMono-regular.fntdata"/><Relationship Id="rId41" Type="http://schemas.openxmlformats.org/officeDocument/2006/relationships/slide" Target="slides/slide32.xml"/><Relationship Id="rId85" Type="http://schemas.openxmlformats.org/officeDocument/2006/relationships/font" Target="fonts/RobotoLight-boldItalic.fntdata"/><Relationship Id="rId44" Type="http://schemas.openxmlformats.org/officeDocument/2006/relationships/slide" Target="slides/slide35.xml"/><Relationship Id="rId88" Type="http://schemas.openxmlformats.org/officeDocument/2006/relationships/font" Target="fonts/RobotoMono-italic.fntdata"/><Relationship Id="rId43" Type="http://schemas.openxmlformats.org/officeDocument/2006/relationships/slide" Target="slides/slide34.xml"/><Relationship Id="rId87" Type="http://schemas.openxmlformats.org/officeDocument/2006/relationships/font" Target="fonts/RobotoMono-bold.fntdata"/><Relationship Id="rId46" Type="http://schemas.openxmlformats.org/officeDocument/2006/relationships/slide" Target="slides/slide37.xml"/><Relationship Id="rId45" Type="http://schemas.openxmlformats.org/officeDocument/2006/relationships/slide" Target="slides/slide36.xml"/><Relationship Id="rId89" Type="http://schemas.openxmlformats.org/officeDocument/2006/relationships/font" Target="fonts/RobotoMono-boldItalic.fntdata"/><Relationship Id="rId80" Type="http://schemas.openxmlformats.org/officeDocument/2006/relationships/font" Target="fonts/Roboto-italic.fntdata"/><Relationship Id="rId82" Type="http://schemas.openxmlformats.org/officeDocument/2006/relationships/font" Target="fonts/RobotoLight-regular.fntdata"/><Relationship Id="rId81" Type="http://schemas.openxmlformats.org/officeDocument/2006/relationships/font" Target="fonts/Robo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RobotoThin-boldItalic.fntdata"/><Relationship Id="rId72" Type="http://schemas.openxmlformats.org/officeDocument/2006/relationships/font" Target="fonts/RobotoThin-italic.fntdata"/><Relationship Id="rId31" Type="http://schemas.openxmlformats.org/officeDocument/2006/relationships/slide" Target="slides/slide22.xml"/><Relationship Id="rId75" Type="http://schemas.openxmlformats.org/officeDocument/2006/relationships/font" Target="fonts/RobotoMedium-bold.fntdata"/><Relationship Id="rId30" Type="http://schemas.openxmlformats.org/officeDocument/2006/relationships/slide" Target="slides/slide21.xml"/><Relationship Id="rId74" Type="http://schemas.openxmlformats.org/officeDocument/2006/relationships/font" Target="fonts/RobotoMedium-regular.fntdata"/><Relationship Id="rId33" Type="http://schemas.openxmlformats.org/officeDocument/2006/relationships/slide" Target="slides/slide24.xml"/><Relationship Id="rId77" Type="http://schemas.openxmlformats.org/officeDocument/2006/relationships/font" Target="fonts/RobotoMedium-boldItalic.fntdata"/><Relationship Id="rId32" Type="http://schemas.openxmlformats.org/officeDocument/2006/relationships/slide" Target="slides/slide23.xml"/><Relationship Id="rId76" Type="http://schemas.openxmlformats.org/officeDocument/2006/relationships/font" Target="fonts/RobotoMedium-italic.fntdata"/><Relationship Id="rId35" Type="http://schemas.openxmlformats.org/officeDocument/2006/relationships/slide" Target="slides/slide26.xml"/><Relationship Id="rId79" Type="http://schemas.openxmlformats.org/officeDocument/2006/relationships/font" Target="fonts/Roboto-bold.fntdata"/><Relationship Id="rId34" Type="http://schemas.openxmlformats.org/officeDocument/2006/relationships/slide" Target="slides/slide25.xml"/><Relationship Id="rId78" Type="http://schemas.openxmlformats.org/officeDocument/2006/relationships/font" Target="fonts/Roboto-regular.fntdata"/><Relationship Id="rId71" Type="http://schemas.openxmlformats.org/officeDocument/2006/relationships/font" Target="fonts/RobotoThin-bold.fntdata"/><Relationship Id="rId70" Type="http://schemas.openxmlformats.org/officeDocument/2006/relationships/font" Target="fonts/RobotoThin-regular.fntdata"/><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rhuettldesig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kishan_desig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pencervpowel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versus-neon-sign-neon-symbol-icon-logo-design-template-confrontation-light-banner-bright-night-advertising-vector-illustration/202154008?prev_url=detai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questionmark-at-the-wall/125741492?prev_url=detail"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questionmark-at-the-wall/125741492?prev_url=detai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questionmark-at-the-wall/125741492?prev_url=detai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questionmark-at-the-wall/125741492?prev_url=detail"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questionmark-at-the-wall/125741492?prev_url=detail"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questionmark-at-the-wall/125741492?prev_url=detai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ck.adobe.com/images/questionmark-at-the-wall/125741492?prev_url=detail"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1" name="Shape 4051"/>
        <p:cNvGrpSpPr/>
        <p:nvPr/>
      </p:nvGrpSpPr>
      <p:grpSpPr>
        <a:xfrm>
          <a:off x="0" y="0"/>
          <a:ext cx="0" cy="0"/>
          <a:chOff x="0" y="0"/>
          <a:chExt cx="0" cy="0"/>
        </a:xfrm>
      </p:grpSpPr>
      <p:sp>
        <p:nvSpPr>
          <p:cNvPr id="4052" name="Google Shape;4052;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3" name="Google Shape;4053;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7" name="Shape 4147"/>
        <p:cNvGrpSpPr/>
        <p:nvPr/>
      </p:nvGrpSpPr>
      <p:grpSpPr>
        <a:xfrm>
          <a:off x="0" y="0"/>
          <a:ext cx="0" cy="0"/>
          <a:chOff x="0" y="0"/>
          <a:chExt cx="0" cy="0"/>
        </a:xfrm>
      </p:grpSpPr>
      <p:sp>
        <p:nvSpPr>
          <p:cNvPr id="4148" name="Google Shape;4148;g59d63fdb6b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9" name="Google Shape;4149;g59d63fdb6b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936b80dfb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936b80df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shutterstock_1165064974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2" name="Shape 4172"/>
        <p:cNvGrpSpPr/>
        <p:nvPr/>
      </p:nvGrpSpPr>
      <p:grpSpPr>
        <a:xfrm>
          <a:off x="0" y="0"/>
          <a:ext cx="0" cy="0"/>
          <a:chOff x="0" y="0"/>
          <a:chExt cx="0" cy="0"/>
        </a:xfrm>
      </p:grpSpPr>
      <p:sp>
        <p:nvSpPr>
          <p:cNvPr id="4173" name="Google Shape;4173;g75dc75a4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4" name="Google Shape;4174;g75dc75a4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Ryan Huettl</a:t>
            </a:r>
            <a:endParaRPr i="1" sz="100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2" name="Shape 4182"/>
        <p:cNvGrpSpPr/>
        <p:nvPr/>
      </p:nvGrpSpPr>
      <p:grpSpPr>
        <a:xfrm>
          <a:off x="0" y="0"/>
          <a:ext cx="0" cy="0"/>
          <a:chOff x="0" y="0"/>
          <a:chExt cx="0" cy="0"/>
        </a:xfrm>
      </p:grpSpPr>
      <p:sp>
        <p:nvSpPr>
          <p:cNvPr id="4183" name="Google Shape;4183;g75dc75a42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4" name="Google Shape;4184;g75dc75a42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Kishan Vagale</a:t>
            </a:r>
            <a:endParaRPr i="1" sz="10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1" name="Shape 4191"/>
        <p:cNvGrpSpPr/>
        <p:nvPr/>
      </p:nvGrpSpPr>
      <p:grpSpPr>
        <a:xfrm>
          <a:off x="0" y="0"/>
          <a:ext cx="0" cy="0"/>
          <a:chOff x="0" y="0"/>
          <a:chExt cx="0" cy="0"/>
        </a:xfrm>
      </p:grpSpPr>
      <p:sp>
        <p:nvSpPr>
          <p:cNvPr id="4192" name="Google Shape;4192;g75dc75a42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3" name="Google Shape;4193;g75dc75a42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t>
            </a:r>
            <a:r>
              <a:rPr i="1" lang="en" sz="1000" u="sng">
                <a:solidFill>
                  <a:schemeClr val="hlink"/>
                </a:solidFill>
                <a:latin typeface="Roboto"/>
                <a:ea typeface="Roboto"/>
                <a:cs typeface="Roboto"/>
                <a:sym typeface="Roboto"/>
                <a:hlinkClick r:id="rId2"/>
              </a:rPr>
              <a:t>Spencer Powell</a:t>
            </a:r>
            <a:endParaRPr i="1" sz="1000">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g6c350e3cf5_0_2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4" name="Google Shape;4204;g6c350e3cf5_0_2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2" name="Shape 4242"/>
        <p:cNvGrpSpPr/>
        <p:nvPr/>
      </p:nvGrpSpPr>
      <p:grpSpPr>
        <a:xfrm>
          <a:off x="0" y="0"/>
          <a:ext cx="0" cy="0"/>
          <a:chOff x="0" y="0"/>
          <a:chExt cx="0" cy="0"/>
        </a:xfrm>
      </p:grpSpPr>
      <p:sp>
        <p:nvSpPr>
          <p:cNvPr id="4243" name="Google Shape;4243;g59d63fdb6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4" name="Google Shape;4244;g59d63fdb6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3" name="Shape 4253"/>
        <p:cNvGrpSpPr/>
        <p:nvPr/>
      </p:nvGrpSpPr>
      <p:grpSpPr>
        <a:xfrm>
          <a:off x="0" y="0"/>
          <a:ext cx="0" cy="0"/>
          <a:chOff x="0" y="0"/>
          <a:chExt cx="0" cy="0"/>
        </a:xfrm>
      </p:grpSpPr>
      <p:sp>
        <p:nvSpPr>
          <p:cNvPr id="4254" name="Google Shape;4254;g6c350e3cf5_0_2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5" name="Google Shape;4255;g6c350e3cf5_0_2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6" name="Shape 4266"/>
        <p:cNvGrpSpPr/>
        <p:nvPr/>
      </p:nvGrpSpPr>
      <p:grpSpPr>
        <a:xfrm>
          <a:off x="0" y="0"/>
          <a:ext cx="0" cy="0"/>
          <a:chOff x="0" y="0"/>
          <a:chExt cx="0" cy="0"/>
        </a:xfrm>
      </p:grpSpPr>
      <p:sp>
        <p:nvSpPr>
          <p:cNvPr id="4267" name="Google Shape;4267;g6c350e3cf5_0_2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8" name="Google Shape;4268;g6c350e3cf5_0_2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7" name="Shape 4277"/>
        <p:cNvGrpSpPr/>
        <p:nvPr/>
      </p:nvGrpSpPr>
      <p:grpSpPr>
        <a:xfrm>
          <a:off x="0" y="0"/>
          <a:ext cx="0" cy="0"/>
          <a:chOff x="0" y="0"/>
          <a:chExt cx="0" cy="0"/>
        </a:xfrm>
      </p:grpSpPr>
      <p:sp>
        <p:nvSpPr>
          <p:cNvPr id="4278" name="Google Shape;4278;g6c350e3cf5_0_2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9" name="Google Shape;4279;g6c350e3cf5_0_2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7" name="Shape 4057"/>
        <p:cNvGrpSpPr/>
        <p:nvPr/>
      </p:nvGrpSpPr>
      <p:grpSpPr>
        <a:xfrm>
          <a:off x="0" y="0"/>
          <a:ext cx="0" cy="0"/>
          <a:chOff x="0" y="0"/>
          <a:chExt cx="0" cy="0"/>
        </a:xfrm>
      </p:grpSpPr>
      <p:sp>
        <p:nvSpPr>
          <p:cNvPr id="4058" name="Google Shape;4058;g6de1852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9" name="Google Shape;4059;g6de1852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7" name="Shape 4287"/>
        <p:cNvGrpSpPr/>
        <p:nvPr/>
      </p:nvGrpSpPr>
      <p:grpSpPr>
        <a:xfrm>
          <a:off x="0" y="0"/>
          <a:ext cx="0" cy="0"/>
          <a:chOff x="0" y="0"/>
          <a:chExt cx="0" cy="0"/>
        </a:xfrm>
      </p:grpSpPr>
      <p:sp>
        <p:nvSpPr>
          <p:cNvPr id="4288" name="Google Shape;4288;g4d29846fcd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9" name="Google Shape;4289;g4d29846fcd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4" name="Shape 4294"/>
        <p:cNvGrpSpPr/>
        <p:nvPr/>
      </p:nvGrpSpPr>
      <p:grpSpPr>
        <a:xfrm>
          <a:off x="0" y="0"/>
          <a:ext cx="0" cy="0"/>
          <a:chOff x="0" y="0"/>
          <a:chExt cx="0" cy="0"/>
        </a:xfrm>
      </p:grpSpPr>
      <p:sp>
        <p:nvSpPr>
          <p:cNvPr id="4295" name="Google Shape;4295;g96c1fe52d9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6" name="Google Shape;4296;g96c1fe52d9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9" name="Shape 4299"/>
        <p:cNvGrpSpPr/>
        <p:nvPr/>
      </p:nvGrpSpPr>
      <p:grpSpPr>
        <a:xfrm>
          <a:off x="0" y="0"/>
          <a:ext cx="0" cy="0"/>
          <a:chOff x="0" y="0"/>
          <a:chExt cx="0" cy="0"/>
        </a:xfrm>
      </p:grpSpPr>
      <p:sp>
        <p:nvSpPr>
          <p:cNvPr id="4300" name="Google Shape;4300;g59d63fdb6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1" name="Google Shape;4301;g59d63fdb6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6" name="Shape 4306"/>
        <p:cNvGrpSpPr/>
        <p:nvPr/>
      </p:nvGrpSpPr>
      <p:grpSpPr>
        <a:xfrm>
          <a:off x="0" y="0"/>
          <a:ext cx="0" cy="0"/>
          <a:chOff x="0" y="0"/>
          <a:chExt cx="0" cy="0"/>
        </a:xfrm>
      </p:grpSpPr>
      <p:sp>
        <p:nvSpPr>
          <p:cNvPr id="4307" name="Google Shape;4307;g936b80dfb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8" name="Google Shape;4308;g936b80dfb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4" name="Shape 4314"/>
        <p:cNvGrpSpPr/>
        <p:nvPr/>
      </p:nvGrpSpPr>
      <p:grpSpPr>
        <a:xfrm>
          <a:off x="0" y="0"/>
          <a:ext cx="0" cy="0"/>
          <a:chOff x="0" y="0"/>
          <a:chExt cx="0" cy="0"/>
        </a:xfrm>
      </p:grpSpPr>
      <p:sp>
        <p:nvSpPr>
          <p:cNvPr id="4315" name="Google Shape;4315;g59d63fdb6b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6" name="Google Shape;4316;g59d63fdb6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shutterstock_1007349100</a:t>
            </a:r>
            <a:endParaRPr i="1" sz="1000">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7" name="Shape 4327"/>
        <p:cNvGrpSpPr/>
        <p:nvPr/>
      </p:nvGrpSpPr>
      <p:grpSpPr>
        <a:xfrm>
          <a:off x="0" y="0"/>
          <a:ext cx="0" cy="0"/>
          <a:chOff x="0" y="0"/>
          <a:chExt cx="0" cy="0"/>
        </a:xfrm>
      </p:grpSpPr>
      <p:sp>
        <p:nvSpPr>
          <p:cNvPr id="4328" name="Google Shape;4328;g936b80dfb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9" name="Google Shape;4329;g936b80dfb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shutterstock_1007349100</a:t>
            </a:r>
            <a:endParaRPr i="1" sz="1000">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8" name="Shape 4338"/>
        <p:cNvGrpSpPr/>
        <p:nvPr/>
      </p:nvGrpSpPr>
      <p:grpSpPr>
        <a:xfrm>
          <a:off x="0" y="0"/>
          <a:ext cx="0" cy="0"/>
          <a:chOff x="0" y="0"/>
          <a:chExt cx="0" cy="0"/>
        </a:xfrm>
      </p:grpSpPr>
      <p:sp>
        <p:nvSpPr>
          <p:cNvPr id="4339" name="Google Shape;4339;g75dc75a42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0" name="Google Shape;4340;g75dc75a42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AdobeStock_</a:t>
            </a:r>
            <a:r>
              <a:rPr i="1" lang="en" sz="1000">
                <a:solidFill>
                  <a:schemeClr val="dk1"/>
                </a:solidFill>
                <a:uFill>
                  <a:noFill/>
                </a:uFill>
                <a:latin typeface="Roboto"/>
                <a:ea typeface="Roboto"/>
                <a:cs typeface="Roboto"/>
                <a:sym typeface="Roboto"/>
                <a:hlinkClick r:id="rId2">
                  <a:extLst>
                    <a:ext uri="{A12FA001-AC4F-418D-AE19-62706E023703}">
                      <ahyp:hlinkClr val="tx"/>
                    </a:ext>
                  </a:extLst>
                </a:hlinkClick>
              </a:rPr>
              <a:t>202154008</a:t>
            </a:r>
            <a:endParaRPr i="1" sz="1000">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1" name="Shape 4351"/>
        <p:cNvGrpSpPr/>
        <p:nvPr/>
      </p:nvGrpSpPr>
      <p:grpSpPr>
        <a:xfrm>
          <a:off x="0" y="0"/>
          <a:ext cx="0" cy="0"/>
          <a:chOff x="0" y="0"/>
          <a:chExt cx="0" cy="0"/>
        </a:xfrm>
      </p:grpSpPr>
      <p:sp>
        <p:nvSpPr>
          <p:cNvPr id="4352" name="Google Shape;4352;g59d63fdb6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3" name="Google Shape;4353;g59d63fdb6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3" name="Shape 4363"/>
        <p:cNvGrpSpPr/>
        <p:nvPr/>
      </p:nvGrpSpPr>
      <p:grpSpPr>
        <a:xfrm>
          <a:off x="0" y="0"/>
          <a:ext cx="0" cy="0"/>
          <a:chOff x="0" y="0"/>
          <a:chExt cx="0" cy="0"/>
        </a:xfrm>
      </p:grpSpPr>
      <p:sp>
        <p:nvSpPr>
          <p:cNvPr id="4364" name="Google Shape;4364;g6c350e3cf5_0_2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5" name="Google Shape;4365;g6c350e3cf5_0_2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sources: shutterstock_683984128 (bakery); shutterstock_1259409754 (bank)</a:t>
            </a:r>
            <a:endParaRPr i="1" sz="1000">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4" name="Shape 4374"/>
        <p:cNvGrpSpPr/>
        <p:nvPr/>
      </p:nvGrpSpPr>
      <p:grpSpPr>
        <a:xfrm>
          <a:off x="0" y="0"/>
          <a:ext cx="0" cy="0"/>
          <a:chOff x="0" y="0"/>
          <a:chExt cx="0" cy="0"/>
        </a:xfrm>
      </p:grpSpPr>
      <p:sp>
        <p:nvSpPr>
          <p:cNvPr id="4375" name="Google Shape;4375;g75dc75a42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6" name="Google Shape;4376;g75dc75a42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3" name="Shape 4073"/>
        <p:cNvGrpSpPr/>
        <p:nvPr/>
      </p:nvGrpSpPr>
      <p:grpSpPr>
        <a:xfrm>
          <a:off x="0" y="0"/>
          <a:ext cx="0" cy="0"/>
          <a:chOff x="0" y="0"/>
          <a:chExt cx="0" cy="0"/>
        </a:xfrm>
      </p:grpSpPr>
      <p:sp>
        <p:nvSpPr>
          <p:cNvPr id="4074" name="Google Shape;4074;g936b80df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5" name="Google Shape;4075;g936b80df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6" name="Shape 4386"/>
        <p:cNvGrpSpPr/>
        <p:nvPr/>
      </p:nvGrpSpPr>
      <p:grpSpPr>
        <a:xfrm>
          <a:off x="0" y="0"/>
          <a:ext cx="0" cy="0"/>
          <a:chOff x="0" y="0"/>
          <a:chExt cx="0" cy="0"/>
        </a:xfrm>
      </p:grpSpPr>
      <p:sp>
        <p:nvSpPr>
          <p:cNvPr id="4387" name="Google Shape;4387;g75dc75a42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8" name="Google Shape;4388;g75dc75a42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8" name="Shape 4398"/>
        <p:cNvGrpSpPr/>
        <p:nvPr/>
      </p:nvGrpSpPr>
      <p:grpSpPr>
        <a:xfrm>
          <a:off x="0" y="0"/>
          <a:ext cx="0" cy="0"/>
          <a:chOff x="0" y="0"/>
          <a:chExt cx="0" cy="0"/>
        </a:xfrm>
      </p:grpSpPr>
      <p:sp>
        <p:nvSpPr>
          <p:cNvPr id="4399" name="Google Shape;4399;g936b80dfb7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0" name="Google Shape;4400;g936b80dfb7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AdobeStock_</a:t>
            </a:r>
            <a:r>
              <a:rPr lang="en" sz="1050">
                <a:solidFill>
                  <a:schemeClr val="dk1"/>
                </a:solidFill>
                <a:uFill>
                  <a:noFill/>
                </a:uFill>
                <a:hlinkClick r:id="rId2">
                  <a:extLst>
                    <a:ext uri="{A12FA001-AC4F-418D-AE19-62706E023703}">
                      <ahyp:hlinkClr val="tx"/>
                    </a:ext>
                  </a:extLst>
                </a:hlinkClick>
              </a:rPr>
              <a:t>125741492</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5" name="Shape 4405"/>
        <p:cNvGrpSpPr/>
        <p:nvPr/>
      </p:nvGrpSpPr>
      <p:grpSpPr>
        <a:xfrm>
          <a:off x="0" y="0"/>
          <a:ext cx="0" cy="0"/>
          <a:chOff x="0" y="0"/>
          <a:chExt cx="0" cy="0"/>
        </a:xfrm>
      </p:grpSpPr>
      <p:sp>
        <p:nvSpPr>
          <p:cNvPr id="4406" name="Google Shape;4406;g936b80dfb7_0_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7" name="Google Shape;4407;g936b80dfb7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AdobeStock_</a:t>
            </a:r>
            <a:r>
              <a:rPr lang="en" sz="1050">
                <a:solidFill>
                  <a:schemeClr val="dk1"/>
                </a:solidFill>
                <a:uFill>
                  <a:noFill/>
                </a:uFill>
                <a:hlinkClick r:id="rId2">
                  <a:extLst>
                    <a:ext uri="{A12FA001-AC4F-418D-AE19-62706E023703}">
                      <ahyp:hlinkClr val="tx"/>
                    </a:ext>
                  </a:extLst>
                </a:hlinkClick>
              </a:rPr>
              <a:t>125741492</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2" name="Shape 4412"/>
        <p:cNvGrpSpPr/>
        <p:nvPr/>
      </p:nvGrpSpPr>
      <p:grpSpPr>
        <a:xfrm>
          <a:off x="0" y="0"/>
          <a:ext cx="0" cy="0"/>
          <a:chOff x="0" y="0"/>
          <a:chExt cx="0" cy="0"/>
        </a:xfrm>
      </p:grpSpPr>
      <p:sp>
        <p:nvSpPr>
          <p:cNvPr id="4413" name="Google Shape;4413;g6c350e3cf5_0_2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4" name="Google Shape;4414;g6c350e3cf5_0_2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1" name="Shape 4431"/>
        <p:cNvGrpSpPr/>
        <p:nvPr/>
      </p:nvGrpSpPr>
      <p:grpSpPr>
        <a:xfrm>
          <a:off x="0" y="0"/>
          <a:ext cx="0" cy="0"/>
          <a:chOff x="0" y="0"/>
          <a:chExt cx="0" cy="0"/>
        </a:xfrm>
      </p:grpSpPr>
      <p:sp>
        <p:nvSpPr>
          <p:cNvPr id="4432" name="Google Shape;4432;g6c350e3cf5_0_2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3" name="Google Shape;4433;g6c350e3cf5_0_2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0" name="Shape 4450"/>
        <p:cNvGrpSpPr/>
        <p:nvPr/>
      </p:nvGrpSpPr>
      <p:grpSpPr>
        <a:xfrm>
          <a:off x="0" y="0"/>
          <a:ext cx="0" cy="0"/>
          <a:chOff x="0" y="0"/>
          <a:chExt cx="0" cy="0"/>
        </a:xfrm>
      </p:grpSpPr>
      <p:sp>
        <p:nvSpPr>
          <p:cNvPr id="4451" name="Google Shape;4451;g936b80dfb7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2" name="Google Shape;4452;g936b80dfb7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AdobeStock_</a:t>
            </a:r>
            <a:r>
              <a:rPr lang="en" sz="1050">
                <a:solidFill>
                  <a:schemeClr val="dk1"/>
                </a:solidFill>
                <a:uFill>
                  <a:noFill/>
                </a:uFill>
                <a:hlinkClick r:id="rId2">
                  <a:extLst>
                    <a:ext uri="{A12FA001-AC4F-418D-AE19-62706E023703}">
                      <ahyp:hlinkClr val="tx"/>
                    </a:ext>
                  </a:extLst>
                </a:hlinkClick>
              </a:rPr>
              <a:t>125741492</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7" name="Shape 4457"/>
        <p:cNvGrpSpPr/>
        <p:nvPr/>
      </p:nvGrpSpPr>
      <p:grpSpPr>
        <a:xfrm>
          <a:off x="0" y="0"/>
          <a:ext cx="0" cy="0"/>
          <a:chOff x="0" y="0"/>
          <a:chExt cx="0" cy="0"/>
        </a:xfrm>
      </p:grpSpPr>
      <p:sp>
        <p:nvSpPr>
          <p:cNvPr id="4458" name="Google Shape;4458;g936b80dfb7_0_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9" name="Google Shape;4459;g936b80dfb7_0_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AdobeStock_</a:t>
            </a:r>
            <a:r>
              <a:rPr lang="en" sz="1050">
                <a:solidFill>
                  <a:schemeClr val="dk1"/>
                </a:solidFill>
                <a:uFill>
                  <a:noFill/>
                </a:uFill>
                <a:hlinkClick r:id="rId2">
                  <a:extLst>
                    <a:ext uri="{A12FA001-AC4F-418D-AE19-62706E023703}">
                      <ahyp:hlinkClr val="tx"/>
                    </a:ext>
                  </a:extLst>
                </a:hlinkClick>
              </a:rPr>
              <a:t>125741492</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4" name="Shape 4464"/>
        <p:cNvGrpSpPr/>
        <p:nvPr/>
      </p:nvGrpSpPr>
      <p:grpSpPr>
        <a:xfrm>
          <a:off x="0" y="0"/>
          <a:ext cx="0" cy="0"/>
          <a:chOff x="0" y="0"/>
          <a:chExt cx="0" cy="0"/>
        </a:xfrm>
      </p:grpSpPr>
      <p:sp>
        <p:nvSpPr>
          <p:cNvPr id="4465" name="Google Shape;4465;g59d63fdb6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6" name="Google Shape;4466;g59d63fdb6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8" name="Shape 4488"/>
        <p:cNvGrpSpPr/>
        <p:nvPr/>
      </p:nvGrpSpPr>
      <p:grpSpPr>
        <a:xfrm>
          <a:off x="0" y="0"/>
          <a:ext cx="0" cy="0"/>
          <a:chOff x="0" y="0"/>
          <a:chExt cx="0" cy="0"/>
        </a:xfrm>
      </p:grpSpPr>
      <p:sp>
        <p:nvSpPr>
          <p:cNvPr id="4489" name="Google Shape;4489;g936b80dfb7_0_2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0" name="Google Shape;4490;g936b80dfb7_0_2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AdobeStock_</a:t>
            </a:r>
            <a:r>
              <a:rPr lang="en" sz="1050">
                <a:solidFill>
                  <a:schemeClr val="dk1"/>
                </a:solidFill>
                <a:uFill>
                  <a:noFill/>
                </a:uFill>
                <a:hlinkClick r:id="rId2">
                  <a:extLst>
                    <a:ext uri="{A12FA001-AC4F-418D-AE19-62706E023703}">
                      <ahyp:hlinkClr val="tx"/>
                    </a:ext>
                  </a:extLst>
                </a:hlinkClick>
              </a:rPr>
              <a:t>125741492</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5" name="Shape 4495"/>
        <p:cNvGrpSpPr/>
        <p:nvPr/>
      </p:nvGrpSpPr>
      <p:grpSpPr>
        <a:xfrm>
          <a:off x="0" y="0"/>
          <a:ext cx="0" cy="0"/>
          <a:chOff x="0" y="0"/>
          <a:chExt cx="0" cy="0"/>
        </a:xfrm>
      </p:grpSpPr>
      <p:sp>
        <p:nvSpPr>
          <p:cNvPr id="4496" name="Google Shape;4496;g936b80dfb7_0_2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7" name="Google Shape;4497;g936b80dfb7_0_2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AdobeStock_</a:t>
            </a:r>
            <a:r>
              <a:rPr lang="en" sz="1050">
                <a:solidFill>
                  <a:schemeClr val="dk1"/>
                </a:solidFill>
                <a:uFill>
                  <a:noFill/>
                </a:uFill>
                <a:hlinkClick r:id="rId2">
                  <a:extLst>
                    <a:ext uri="{A12FA001-AC4F-418D-AE19-62706E023703}">
                      <ahyp:hlinkClr val="tx"/>
                    </a:ext>
                  </a:extLst>
                </a:hlinkClick>
              </a:rPr>
              <a:t>125741492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8" name="Shape 4088"/>
        <p:cNvGrpSpPr/>
        <p:nvPr/>
      </p:nvGrpSpPr>
      <p:grpSpPr>
        <a:xfrm>
          <a:off x="0" y="0"/>
          <a:ext cx="0" cy="0"/>
          <a:chOff x="0" y="0"/>
          <a:chExt cx="0" cy="0"/>
        </a:xfrm>
      </p:grpSpPr>
      <p:sp>
        <p:nvSpPr>
          <p:cNvPr id="4089" name="Google Shape;4089;g529ced8eb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0" name="Google Shape;4090;g529ced8eb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2" name="Shape 4502"/>
        <p:cNvGrpSpPr/>
        <p:nvPr/>
      </p:nvGrpSpPr>
      <p:grpSpPr>
        <a:xfrm>
          <a:off x="0" y="0"/>
          <a:ext cx="0" cy="0"/>
          <a:chOff x="0" y="0"/>
          <a:chExt cx="0" cy="0"/>
        </a:xfrm>
      </p:grpSpPr>
      <p:sp>
        <p:nvSpPr>
          <p:cNvPr id="4503" name="Google Shape;4503;g6c350e3cf5_0_2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4" name="Google Shape;4504;g6c350e3cf5_0_2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0" name="Shape 4520"/>
        <p:cNvGrpSpPr/>
        <p:nvPr/>
      </p:nvGrpSpPr>
      <p:grpSpPr>
        <a:xfrm>
          <a:off x="0" y="0"/>
          <a:ext cx="0" cy="0"/>
          <a:chOff x="0" y="0"/>
          <a:chExt cx="0" cy="0"/>
        </a:xfrm>
      </p:grpSpPr>
      <p:sp>
        <p:nvSpPr>
          <p:cNvPr id="4521" name="Google Shape;4521;g59d63fdb6b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2" name="Google Shape;4522;g59d63fdb6b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7" name="Shape 4527"/>
        <p:cNvGrpSpPr/>
        <p:nvPr/>
      </p:nvGrpSpPr>
      <p:grpSpPr>
        <a:xfrm>
          <a:off x="0" y="0"/>
          <a:ext cx="0" cy="0"/>
          <a:chOff x="0" y="0"/>
          <a:chExt cx="0" cy="0"/>
        </a:xfrm>
      </p:grpSpPr>
      <p:sp>
        <p:nvSpPr>
          <p:cNvPr id="4528" name="Google Shape;4528;g936b80dfb7_0_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9" name="Google Shape;4529;g936b80dfb7_0_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9" name="Shape 4539"/>
        <p:cNvGrpSpPr/>
        <p:nvPr/>
      </p:nvGrpSpPr>
      <p:grpSpPr>
        <a:xfrm>
          <a:off x="0" y="0"/>
          <a:ext cx="0" cy="0"/>
          <a:chOff x="0" y="0"/>
          <a:chExt cx="0" cy="0"/>
        </a:xfrm>
      </p:grpSpPr>
      <p:sp>
        <p:nvSpPr>
          <p:cNvPr id="4540" name="Google Shape;4540;g59d63fdb6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1" name="Google Shape;4541;g59d63fdb6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5" name="Shape 4545"/>
        <p:cNvGrpSpPr/>
        <p:nvPr/>
      </p:nvGrpSpPr>
      <p:grpSpPr>
        <a:xfrm>
          <a:off x="0" y="0"/>
          <a:ext cx="0" cy="0"/>
          <a:chOff x="0" y="0"/>
          <a:chExt cx="0" cy="0"/>
        </a:xfrm>
      </p:grpSpPr>
      <p:sp>
        <p:nvSpPr>
          <p:cNvPr id="4546" name="Google Shape;4546;g6c350e3cf5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7" name="Google Shape;4547;g6c350e3cf5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1" name="Shape 4551"/>
        <p:cNvGrpSpPr/>
        <p:nvPr/>
      </p:nvGrpSpPr>
      <p:grpSpPr>
        <a:xfrm>
          <a:off x="0" y="0"/>
          <a:ext cx="0" cy="0"/>
          <a:chOff x="0" y="0"/>
          <a:chExt cx="0" cy="0"/>
        </a:xfrm>
      </p:grpSpPr>
      <p:sp>
        <p:nvSpPr>
          <p:cNvPr id="4552" name="Google Shape;4552;g59d63fdb6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3" name="Google Shape;4553;g59d63fdb6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8" name="Shape 4558"/>
        <p:cNvGrpSpPr/>
        <p:nvPr/>
      </p:nvGrpSpPr>
      <p:grpSpPr>
        <a:xfrm>
          <a:off x="0" y="0"/>
          <a:ext cx="0" cy="0"/>
          <a:chOff x="0" y="0"/>
          <a:chExt cx="0" cy="0"/>
        </a:xfrm>
      </p:grpSpPr>
      <p:sp>
        <p:nvSpPr>
          <p:cNvPr id="4559" name="Google Shape;4559;g96c1fe52d9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0" name="Google Shape;4560;g96c1fe52d9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3" name="Shape 4563"/>
        <p:cNvGrpSpPr/>
        <p:nvPr/>
      </p:nvGrpSpPr>
      <p:grpSpPr>
        <a:xfrm>
          <a:off x="0" y="0"/>
          <a:ext cx="0" cy="0"/>
          <a:chOff x="0" y="0"/>
          <a:chExt cx="0" cy="0"/>
        </a:xfrm>
      </p:grpSpPr>
      <p:sp>
        <p:nvSpPr>
          <p:cNvPr id="4564" name="Google Shape;4564;g59d63fdb6b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5" name="Google Shape;4565;g59d63fdb6b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0" name="Shape 4570"/>
        <p:cNvGrpSpPr/>
        <p:nvPr/>
      </p:nvGrpSpPr>
      <p:grpSpPr>
        <a:xfrm>
          <a:off x="0" y="0"/>
          <a:ext cx="0" cy="0"/>
          <a:chOff x="0" y="0"/>
          <a:chExt cx="0" cy="0"/>
        </a:xfrm>
      </p:grpSpPr>
      <p:sp>
        <p:nvSpPr>
          <p:cNvPr id="4571" name="Google Shape;4571;g59d63fdb6b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2" name="Google Shape;4572;g59d63fdb6b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7" name="Shape 4577"/>
        <p:cNvGrpSpPr/>
        <p:nvPr/>
      </p:nvGrpSpPr>
      <p:grpSpPr>
        <a:xfrm>
          <a:off x="0" y="0"/>
          <a:ext cx="0" cy="0"/>
          <a:chOff x="0" y="0"/>
          <a:chExt cx="0" cy="0"/>
        </a:xfrm>
      </p:grpSpPr>
      <p:sp>
        <p:nvSpPr>
          <p:cNvPr id="4578" name="Google Shape;4578;g59d63fdb6b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9" name="Google Shape;4579;g59d63fdb6b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5" name="Shape 4095"/>
        <p:cNvGrpSpPr/>
        <p:nvPr/>
      </p:nvGrpSpPr>
      <p:grpSpPr>
        <a:xfrm>
          <a:off x="0" y="0"/>
          <a:ext cx="0" cy="0"/>
          <a:chOff x="0" y="0"/>
          <a:chExt cx="0" cy="0"/>
        </a:xfrm>
      </p:grpSpPr>
      <p:sp>
        <p:nvSpPr>
          <p:cNvPr id="4096" name="Google Shape;4096;g93819ebf6e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7" name="Google Shape;4097;g93819ebf6e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AdobeStock_</a:t>
            </a:r>
            <a:r>
              <a:rPr lang="en" sz="1050">
                <a:solidFill>
                  <a:schemeClr val="dk1"/>
                </a:solidFill>
                <a:uFill>
                  <a:noFill/>
                </a:uFill>
                <a:hlinkClick r:id="rId2">
                  <a:extLst>
                    <a:ext uri="{A12FA001-AC4F-418D-AE19-62706E023703}">
                      <ahyp:hlinkClr val="tx"/>
                    </a:ext>
                  </a:extLst>
                </a:hlinkClick>
              </a:rPr>
              <a:t>125741492</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8" name="Shape 4588"/>
        <p:cNvGrpSpPr/>
        <p:nvPr/>
      </p:nvGrpSpPr>
      <p:grpSpPr>
        <a:xfrm>
          <a:off x="0" y="0"/>
          <a:ext cx="0" cy="0"/>
          <a:chOff x="0" y="0"/>
          <a:chExt cx="0" cy="0"/>
        </a:xfrm>
      </p:grpSpPr>
      <p:sp>
        <p:nvSpPr>
          <p:cNvPr id="4589" name="Google Shape;4589;g59d63fdb6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0" name="Google Shape;4590;g59d63fdb6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Roboto"/>
                <a:ea typeface="Roboto"/>
                <a:cs typeface="Roboto"/>
                <a:sym typeface="Roboto"/>
              </a:rPr>
              <a:t>Image source: shutterstock_110078714</a:t>
            </a:r>
            <a:endParaRPr i="1" sz="1000">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9" name="Shape 4599"/>
        <p:cNvGrpSpPr/>
        <p:nvPr/>
      </p:nvGrpSpPr>
      <p:grpSpPr>
        <a:xfrm>
          <a:off x="0" y="0"/>
          <a:ext cx="0" cy="0"/>
          <a:chOff x="0" y="0"/>
          <a:chExt cx="0" cy="0"/>
        </a:xfrm>
      </p:grpSpPr>
      <p:sp>
        <p:nvSpPr>
          <p:cNvPr id="4600" name="Google Shape;4600;g6c350e3cf5_0_2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1" name="Google Shape;4601;g6c350e3cf5_0_2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shutterstock_1290276349</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7" name="Shape 4617"/>
        <p:cNvGrpSpPr/>
        <p:nvPr/>
      </p:nvGrpSpPr>
      <p:grpSpPr>
        <a:xfrm>
          <a:off x="0" y="0"/>
          <a:ext cx="0" cy="0"/>
          <a:chOff x="0" y="0"/>
          <a:chExt cx="0" cy="0"/>
        </a:xfrm>
      </p:grpSpPr>
      <p:sp>
        <p:nvSpPr>
          <p:cNvPr id="4618" name="Google Shape;4618;g936b80dfb7_0_2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9" name="Google Shape;4619;g936b80dfb7_0_2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shutterstock_199186658</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7" name="Shape 4627"/>
        <p:cNvGrpSpPr/>
        <p:nvPr/>
      </p:nvGrpSpPr>
      <p:grpSpPr>
        <a:xfrm>
          <a:off x="0" y="0"/>
          <a:ext cx="0" cy="0"/>
          <a:chOff x="0" y="0"/>
          <a:chExt cx="0" cy="0"/>
        </a:xfrm>
      </p:grpSpPr>
      <p:sp>
        <p:nvSpPr>
          <p:cNvPr id="4628" name="Google Shape;4628;g93819ebf6e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9" name="Google Shape;4629;g93819ebf6e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shutterstock_199186658</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7" name="Shape 4637"/>
        <p:cNvGrpSpPr/>
        <p:nvPr/>
      </p:nvGrpSpPr>
      <p:grpSpPr>
        <a:xfrm>
          <a:off x="0" y="0"/>
          <a:ext cx="0" cy="0"/>
          <a:chOff x="0" y="0"/>
          <a:chExt cx="0" cy="0"/>
        </a:xfrm>
      </p:grpSpPr>
      <p:sp>
        <p:nvSpPr>
          <p:cNvPr id="4638" name="Google Shape;4638;g93819ebf6e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9" name="Google Shape;4639;g93819ebf6e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shutterstock_199186658</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7" name="Shape 4657"/>
        <p:cNvGrpSpPr/>
        <p:nvPr/>
      </p:nvGrpSpPr>
      <p:grpSpPr>
        <a:xfrm>
          <a:off x="0" y="0"/>
          <a:ext cx="0" cy="0"/>
          <a:chOff x="0" y="0"/>
          <a:chExt cx="0" cy="0"/>
        </a:xfrm>
      </p:grpSpPr>
      <p:sp>
        <p:nvSpPr>
          <p:cNvPr id="4658" name="Google Shape;4658;g93819ebf6e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9" name="Google Shape;4659;g93819ebf6e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shutterstock_199186658</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7" name="Shape 4677"/>
        <p:cNvGrpSpPr/>
        <p:nvPr/>
      </p:nvGrpSpPr>
      <p:grpSpPr>
        <a:xfrm>
          <a:off x="0" y="0"/>
          <a:ext cx="0" cy="0"/>
          <a:chOff x="0" y="0"/>
          <a:chExt cx="0" cy="0"/>
        </a:xfrm>
      </p:grpSpPr>
      <p:sp>
        <p:nvSpPr>
          <p:cNvPr id="4678" name="Google Shape;4678;g93819ebf6e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9" name="Google Shape;4679;g93819ebf6e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shutterstock_199186658</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7" name="Shape 4687"/>
        <p:cNvGrpSpPr/>
        <p:nvPr/>
      </p:nvGrpSpPr>
      <p:grpSpPr>
        <a:xfrm>
          <a:off x="0" y="0"/>
          <a:ext cx="0" cy="0"/>
          <a:chOff x="0" y="0"/>
          <a:chExt cx="0" cy="0"/>
        </a:xfrm>
      </p:grpSpPr>
      <p:sp>
        <p:nvSpPr>
          <p:cNvPr id="4688" name="Google Shape;4688;g59d63fdb6b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9" name="Google Shape;4689;g59d63fdb6b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4" name="Shape 4694"/>
        <p:cNvGrpSpPr/>
        <p:nvPr/>
      </p:nvGrpSpPr>
      <p:grpSpPr>
        <a:xfrm>
          <a:off x="0" y="0"/>
          <a:ext cx="0" cy="0"/>
          <a:chOff x="0" y="0"/>
          <a:chExt cx="0" cy="0"/>
        </a:xfrm>
      </p:grpSpPr>
      <p:sp>
        <p:nvSpPr>
          <p:cNvPr id="4695" name="Google Shape;4695;g96c1fe52d9_0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6" name="Google Shape;4696;g96c1fe52d9_0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9" name="Shape 4699"/>
        <p:cNvGrpSpPr/>
        <p:nvPr/>
      </p:nvGrpSpPr>
      <p:grpSpPr>
        <a:xfrm>
          <a:off x="0" y="0"/>
          <a:ext cx="0" cy="0"/>
          <a:chOff x="0" y="0"/>
          <a:chExt cx="0" cy="0"/>
        </a:xfrm>
      </p:grpSpPr>
      <p:sp>
        <p:nvSpPr>
          <p:cNvPr id="4700" name="Google Shape;4700;g93819ebf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1" name="Google Shape;4701;g93819ebf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2" name="Shape 4102"/>
        <p:cNvGrpSpPr/>
        <p:nvPr/>
      </p:nvGrpSpPr>
      <p:grpSpPr>
        <a:xfrm>
          <a:off x="0" y="0"/>
          <a:ext cx="0" cy="0"/>
          <a:chOff x="0" y="0"/>
          <a:chExt cx="0" cy="0"/>
        </a:xfrm>
      </p:grpSpPr>
      <p:sp>
        <p:nvSpPr>
          <p:cNvPr id="4103" name="Google Shape;4103;g6c350e3c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4" name="Google Shape;4104;g6c350e3c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 Instructor Do: lesson plan pg. 32</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5" name="Shape 4705"/>
        <p:cNvGrpSpPr/>
        <p:nvPr/>
      </p:nvGrpSpPr>
      <p:grpSpPr>
        <a:xfrm>
          <a:off x="0" y="0"/>
          <a:ext cx="0" cy="0"/>
          <a:chOff x="0" y="0"/>
          <a:chExt cx="0" cy="0"/>
        </a:xfrm>
      </p:grpSpPr>
      <p:sp>
        <p:nvSpPr>
          <p:cNvPr id="4706" name="Google Shape;4706;g93819ebf6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7" name="Google Shape;4707;g93819ebf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1" name="Shape 4111"/>
        <p:cNvGrpSpPr/>
        <p:nvPr/>
      </p:nvGrpSpPr>
      <p:grpSpPr>
        <a:xfrm>
          <a:off x="0" y="0"/>
          <a:ext cx="0" cy="0"/>
          <a:chOff x="0" y="0"/>
          <a:chExt cx="0" cy="0"/>
        </a:xfrm>
      </p:grpSpPr>
      <p:sp>
        <p:nvSpPr>
          <p:cNvPr id="4112" name="Google Shape;4112;g6c350e3cf5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3" name="Google Shape;4113;g6c350e3cf5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 Instructor Do: lesson plan pg. 32</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0" name="Shape 4120"/>
        <p:cNvGrpSpPr/>
        <p:nvPr/>
      </p:nvGrpSpPr>
      <p:grpSpPr>
        <a:xfrm>
          <a:off x="0" y="0"/>
          <a:ext cx="0" cy="0"/>
          <a:chOff x="0" y="0"/>
          <a:chExt cx="0" cy="0"/>
        </a:xfrm>
      </p:grpSpPr>
      <p:sp>
        <p:nvSpPr>
          <p:cNvPr id="4121" name="Google Shape;4121;g6c350e3cf5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2" name="Google Shape;4122;g6c350e3cf5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11. Instructor Do: lesson plan pg. 32</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9" name="Shape 4129"/>
        <p:cNvGrpSpPr/>
        <p:nvPr/>
      </p:nvGrpSpPr>
      <p:grpSpPr>
        <a:xfrm>
          <a:off x="0" y="0"/>
          <a:ext cx="0" cy="0"/>
          <a:chOff x="0" y="0"/>
          <a:chExt cx="0" cy="0"/>
        </a:xfrm>
      </p:grpSpPr>
      <p:sp>
        <p:nvSpPr>
          <p:cNvPr id="4130" name="Google Shape;4130;g59d63fdb6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1" name="Google Shape;4131;g59d63fdb6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7.png"/><Relationship Id="rId3" Type="http://schemas.openxmlformats.org/officeDocument/2006/relationships/image" Target="../media/image22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7.png"/><Relationship Id="rId3" Type="http://schemas.openxmlformats.org/officeDocument/2006/relationships/image" Target="../media/image210.png"/><Relationship Id="rId4" Type="http://schemas.openxmlformats.org/officeDocument/2006/relationships/image" Target="../media/image20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7.png"/><Relationship Id="rId3" Type="http://schemas.openxmlformats.org/officeDocument/2006/relationships/image" Target="../media/image210.png"/><Relationship Id="rId4" Type="http://schemas.openxmlformats.org/officeDocument/2006/relationships/image" Target="../media/image2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7.png"/><Relationship Id="rId3" Type="http://schemas.openxmlformats.org/officeDocument/2006/relationships/image" Target="../media/image210.png"/><Relationship Id="rId4" Type="http://schemas.openxmlformats.org/officeDocument/2006/relationships/image" Target="../media/image2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7.png"/><Relationship Id="rId3" Type="http://schemas.openxmlformats.org/officeDocument/2006/relationships/image" Target="../media/image210.png"/><Relationship Id="rId4" Type="http://schemas.openxmlformats.org/officeDocument/2006/relationships/image" Target="../media/image21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3.png"/><Relationship Id="rId4" Type="http://schemas.openxmlformats.org/officeDocument/2006/relationships/image" Target="../media/image2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9.png"/><Relationship Id="rId3" Type="http://schemas.openxmlformats.org/officeDocument/2006/relationships/image" Target="../media/image21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4.png"/><Relationship Id="rId3" Type="http://schemas.openxmlformats.org/officeDocument/2006/relationships/image" Target="../media/image2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4.png"/><Relationship Id="rId3" Type="http://schemas.openxmlformats.org/officeDocument/2006/relationships/image" Target="../media/image226.png"/><Relationship Id="rId4" Type="http://schemas.openxmlformats.org/officeDocument/2006/relationships/image" Target="../media/image22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9.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4.png"/><Relationship Id="rId3" Type="http://schemas.openxmlformats.org/officeDocument/2006/relationships/image" Target="../media/image226.png"/><Relationship Id="rId4" Type="http://schemas.openxmlformats.org/officeDocument/2006/relationships/image" Target="../media/image21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4.png"/><Relationship Id="rId3" Type="http://schemas.openxmlformats.org/officeDocument/2006/relationships/image" Target="../media/image239.png"/><Relationship Id="rId4" Type="http://schemas.openxmlformats.org/officeDocument/2006/relationships/image" Target="../media/image22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2.png"/><Relationship Id="rId3" Type="http://schemas.openxmlformats.org/officeDocument/2006/relationships/image" Target="../media/image225.png"/><Relationship Id="rId4" Type="http://schemas.openxmlformats.org/officeDocument/2006/relationships/image" Target="../media/image22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2.png"/><Relationship Id="rId3" Type="http://schemas.openxmlformats.org/officeDocument/2006/relationships/image" Target="../media/image233.png"/><Relationship Id="rId4" Type="http://schemas.openxmlformats.org/officeDocument/2006/relationships/image" Target="../media/image2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3.png"/><Relationship Id="rId4" Type="http://schemas.openxmlformats.org/officeDocument/2006/relationships/image" Target="../media/image1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5.png"/><Relationship Id="rId3" Type="http://schemas.openxmlformats.org/officeDocument/2006/relationships/image" Target="../media/image234.png"/><Relationship Id="rId4" Type="http://schemas.openxmlformats.org/officeDocument/2006/relationships/image" Target="../media/image238.png"/><Relationship Id="rId5" Type="http://schemas.openxmlformats.org/officeDocument/2006/relationships/image" Target="../media/image23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4.png"/><Relationship Id="rId3" Type="http://schemas.openxmlformats.org/officeDocument/2006/relationships/image" Target="../media/image237.png"/><Relationship Id="rId4" Type="http://schemas.openxmlformats.org/officeDocument/2006/relationships/image" Target="../media/image240.png"/><Relationship Id="rId5" Type="http://schemas.openxmlformats.org/officeDocument/2006/relationships/image" Target="../media/image24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2.png"/><Relationship Id="rId3" Type="http://schemas.openxmlformats.org/officeDocument/2006/relationships/image" Target="../media/image248.png"/><Relationship Id="rId4" Type="http://schemas.openxmlformats.org/officeDocument/2006/relationships/image" Target="../media/image243.png"/><Relationship Id="rId5" Type="http://schemas.openxmlformats.org/officeDocument/2006/relationships/image" Target="../media/image245.png"/><Relationship Id="rId6" Type="http://schemas.openxmlformats.org/officeDocument/2006/relationships/image" Target="../media/image24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2.png"/><Relationship Id="rId3" Type="http://schemas.openxmlformats.org/officeDocument/2006/relationships/image" Target="../media/image246.png"/><Relationship Id="rId4" Type="http://schemas.openxmlformats.org/officeDocument/2006/relationships/image" Target="../media/image243.png"/><Relationship Id="rId5" Type="http://schemas.openxmlformats.org/officeDocument/2006/relationships/image" Target="../media/image252.png"/><Relationship Id="rId6" Type="http://schemas.openxmlformats.org/officeDocument/2006/relationships/image" Target="../media/image24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1.png"/><Relationship Id="rId3" Type="http://schemas.openxmlformats.org/officeDocument/2006/relationships/image" Target="../media/image255.png"/><Relationship Id="rId4" Type="http://schemas.openxmlformats.org/officeDocument/2006/relationships/image" Target="../media/image254.png"/><Relationship Id="rId5" Type="http://schemas.openxmlformats.org/officeDocument/2006/relationships/image" Target="../media/image257.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3.png"/><Relationship Id="rId3" Type="http://schemas.openxmlformats.org/officeDocument/2006/relationships/image" Target="../media/image267.png"/><Relationship Id="rId4" Type="http://schemas.openxmlformats.org/officeDocument/2006/relationships/image" Target="../media/image259.png"/><Relationship Id="rId5" Type="http://schemas.openxmlformats.org/officeDocument/2006/relationships/image" Target="../media/image256.png"/><Relationship Id="rId6" Type="http://schemas.openxmlformats.org/officeDocument/2006/relationships/image" Target="../media/image258.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2.png"/><Relationship Id="rId3" Type="http://schemas.openxmlformats.org/officeDocument/2006/relationships/image" Target="../media/image261.png"/><Relationship Id="rId4" Type="http://schemas.openxmlformats.org/officeDocument/2006/relationships/image" Target="../media/image260.png"/><Relationship Id="rId5" Type="http://schemas.openxmlformats.org/officeDocument/2006/relationships/image" Target="../media/image26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2.png"/><Relationship Id="rId3" Type="http://schemas.openxmlformats.org/officeDocument/2006/relationships/image" Target="../media/image264.png"/><Relationship Id="rId4" Type="http://schemas.openxmlformats.org/officeDocument/2006/relationships/image" Target="../media/image263.png"/><Relationship Id="rId5" Type="http://schemas.openxmlformats.org/officeDocument/2006/relationships/image" Target="../media/image265.png"/><Relationship Id="rId6" Type="http://schemas.openxmlformats.org/officeDocument/2006/relationships/image" Target="../media/image271.png"/><Relationship Id="rId7" Type="http://schemas.openxmlformats.org/officeDocument/2006/relationships/image" Target="../media/image26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8.png"/><Relationship Id="rId3" Type="http://schemas.openxmlformats.org/officeDocument/2006/relationships/image" Target="../media/image274.png"/><Relationship Id="rId4" Type="http://schemas.openxmlformats.org/officeDocument/2006/relationships/image" Target="../media/image270.png"/><Relationship Id="rId5" Type="http://schemas.openxmlformats.org/officeDocument/2006/relationships/image" Target="../media/image275.png"/><Relationship Id="rId6" Type="http://schemas.openxmlformats.org/officeDocument/2006/relationships/image" Target="../media/image276.png"/><Relationship Id="rId7" Type="http://schemas.openxmlformats.org/officeDocument/2006/relationships/image" Target="../media/image27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2.png"/><Relationship Id="rId3" Type="http://schemas.openxmlformats.org/officeDocument/2006/relationships/image" Target="../media/image280.png"/><Relationship Id="rId4" Type="http://schemas.openxmlformats.org/officeDocument/2006/relationships/image" Target="../media/image278.png"/><Relationship Id="rId5" Type="http://schemas.openxmlformats.org/officeDocument/2006/relationships/image" Target="../media/image27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3.png"/><Relationship Id="rId3" Type="http://schemas.openxmlformats.org/officeDocument/2006/relationships/image" Target="../media/image277.png"/><Relationship Id="rId4" Type="http://schemas.openxmlformats.org/officeDocument/2006/relationships/image" Target="../media/image282.png"/><Relationship Id="rId5" Type="http://schemas.openxmlformats.org/officeDocument/2006/relationships/image" Target="../media/image279.png"/><Relationship Id="rId6" Type="http://schemas.openxmlformats.org/officeDocument/2006/relationships/image" Target="../media/image286.png"/><Relationship Id="rId7" Type="http://schemas.openxmlformats.org/officeDocument/2006/relationships/image" Target="../media/image281.png"/><Relationship Id="rId8" Type="http://schemas.openxmlformats.org/officeDocument/2006/relationships/image" Target="../media/image28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5.png"/><Relationship Id="rId3" Type="http://schemas.openxmlformats.org/officeDocument/2006/relationships/image" Target="../media/image289.png"/><Relationship Id="rId4" Type="http://schemas.openxmlformats.org/officeDocument/2006/relationships/image" Target="../media/image287.png"/><Relationship Id="rId5" Type="http://schemas.openxmlformats.org/officeDocument/2006/relationships/image" Target="../media/image288.png"/><Relationship Id="rId6" Type="http://schemas.openxmlformats.org/officeDocument/2006/relationships/image" Target="../media/image290.png"/><Relationship Id="rId7" Type="http://schemas.openxmlformats.org/officeDocument/2006/relationships/image" Target="../media/image294.png"/><Relationship Id="rId8" Type="http://schemas.openxmlformats.org/officeDocument/2006/relationships/image" Target="../media/image29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2.png"/><Relationship Id="rId3" Type="http://schemas.openxmlformats.org/officeDocument/2006/relationships/image" Target="../media/image292.png"/><Relationship Id="rId4" Type="http://schemas.openxmlformats.org/officeDocument/2006/relationships/image" Target="../media/image298.png"/><Relationship Id="rId5" Type="http://schemas.openxmlformats.org/officeDocument/2006/relationships/image" Target="../media/image299.png"/><Relationship Id="rId6" Type="http://schemas.openxmlformats.org/officeDocument/2006/relationships/image" Target="../media/image29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2.png"/><Relationship Id="rId3" Type="http://schemas.openxmlformats.org/officeDocument/2006/relationships/image" Target="../media/image295.png"/><Relationship Id="rId4" Type="http://schemas.openxmlformats.org/officeDocument/2006/relationships/image" Target="../media/image296.png"/><Relationship Id="rId9" Type="http://schemas.openxmlformats.org/officeDocument/2006/relationships/image" Target="../media/image306.png"/><Relationship Id="rId5" Type="http://schemas.openxmlformats.org/officeDocument/2006/relationships/image" Target="../media/image297.png"/><Relationship Id="rId6" Type="http://schemas.openxmlformats.org/officeDocument/2006/relationships/image" Target="../media/image303.png"/><Relationship Id="rId7" Type="http://schemas.openxmlformats.org/officeDocument/2006/relationships/image" Target="../media/image300.png"/><Relationship Id="rId8" Type="http://schemas.openxmlformats.org/officeDocument/2006/relationships/image" Target="../media/image30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3.png"/><Relationship Id="rId3" Type="http://schemas.openxmlformats.org/officeDocument/2006/relationships/image" Target="../media/image305.png"/><Relationship Id="rId4" Type="http://schemas.openxmlformats.org/officeDocument/2006/relationships/image" Target="../media/image304.png"/><Relationship Id="rId9" Type="http://schemas.openxmlformats.org/officeDocument/2006/relationships/image" Target="../media/image310.png"/><Relationship Id="rId5" Type="http://schemas.openxmlformats.org/officeDocument/2006/relationships/image" Target="../media/image307.png"/><Relationship Id="rId6" Type="http://schemas.openxmlformats.org/officeDocument/2006/relationships/image" Target="../media/image308.png"/><Relationship Id="rId7" Type="http://schemas.openxmlformats.org/officeDocument/2006/relationships/image" Target="../media/image314.png"/><Relationship Id="rId8" Type="http://schemas.openxmlformats.org/officeDocument/2006/relationships/image" Target="../media/image309.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2.png"/><Relationship Id="rId3" Type="http://schemas.openxmlformats.org/officeDocument/2006/relationships/image" Target="../media/image32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2.png"/><Relationship Id="rId3" Type="http://schemas.openxmlformats.org/officeDocument/2006/relationships/image" Target="../media/image3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1.png"/><Relationship Id="rId4" Type="http://schemas.openxmlformats.org/officeDocument/2006/relationships/image" Target="../media/image23.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5.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5.png"/><Relationship Id="rId3" Type="http://schemas.openxmlformats.org/officeDocument/2006/relationships/image" Target="../media/image317.png"/><Relationship Id="rId4" Type="http://schemas.openxmlformats.org/officeDocument/2006/relationships/image" Target="../media/image3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5.png"/><Relationship Id="rId3" Type="http://schemas.openxmlformats.org/officeDocument/2006/relationships/image" Target="../media/image317.png"/><Relationship Id="rId4" Type="http://schemas.openxmlformats.org/officeDocument/2006/relationships/image" Target="../media/image31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5.png"/><Relationship Id="rId3" Type="http://schemas.openxmlformats.org/officeDocument/2006/relationships/image" Target="../media/image317.png"/><Relationship Id="rId4" Type="http://schemas.openxmlformats.org/officeDocument/2006/relationships/image" Target="../media/image31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5.png"/><Relationship Id="rId3" Type="http://schemas.openxmlformats.org/officeDocument/2006/relationships/image" Target="../media/image317.png"/><Relationship Id="rId4" Type="http://schemas.openxmlformats.org/officeDocument/2006/relationships/image" Target="../media/image31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5.png"/><Relationship Id="rId3" Type="http://schemas.openxmlformats.org/officeDocument/2006/relationships/image" Target="../media/image319.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 Id="rId3" Type="http://schemas.openxmlformats.org/officeDocument/2006/relationships/image" Target="../media/image324.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 Id="rId3" Type="http://schemas.openxmlformats.org/officeDocument/2006/relationships/image" Target="../media/image335.png"/><Relationship Id="rId4" Type="http://schemas.openxmlformats.org/officeDocument/2006/relationships/image" Target="../media/image333.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3.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 Id="rId3" Type="http://schemas.openxmlformats.org/officeDocument/2006/relationships/image" Target="../media/image335.png"/><Relationship Id="rId4" Type="http://schemas.openxmlformats.org/officeDocument/2006/relationships/image" Target="../media/image32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 Id="rId3" Type="http://schemas.openxmlformats.org/officeDocument/2006/relationships/image" Target="../media/image341.png"/><Relationship Id="rId4" Type="http://schemas.openxmlformats.org/officeDocument/2006/relationships/image" Target="../media/image335.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8.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0.png"/><Relationship Id="rId3" Type="http://schemas.openxmlformats.org/officeDocument/2006/relationships/image" Target="../media/image329.png"/><Relationship Id="rId4" Type="http://schemas.openxmlformats.org/officeDocument/2006/relationships/image" Target="../media/image33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0.png"/><Relationship Id="rId3" Type="http://schemas.openxmlformats.org/officeDocument/2006/relationships/image" Target="../media/image334.png"/><Relationship Id="rId4" Type="http://schemas.openxmlformats.org/officeDocument/2006/relationships/image" Target="../media/image33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0.png"/><Relationship Id="rId3" Type="http://schemas.openxmlformats.org/officeDocument/2006/relationships/image" Target="../media/image338.png"/><Relationship Id="rId4" Type="http://schemas.openxmlformats.org/officeDocument/2006/relationships/image" Target="../media/image336.png"/><Relationship Id="rId5" Type="http://schemas.openxmlformats.org/officeDocument/2006/relationships/image" Target="../media/image34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9.png"/><Relationship Id="rId3" Type="http://schemas.openxmlformats.org/officeDocument/2006/relationships/image" Target="../media/image346.png"/><Relationship Id="rId4" Type="http://schemas.openxmlformats.org/officeDocument/2006/relationships/image" Target="../media/image347.png"/><Relationship Id="rId5" Type="http://schemas.openxmlformats.org/officeDocument/2006/relationships/image" Target="../media/image348.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2.png"/><Relationship Id="rId3" Type="http://schemas.openxmlformats.org/officeDocument/2006/relationships/image" Target="../media/image350.png"/><Relationship Id="rId4" Type="http://schemas.openxmlformats.org/officeDocument/2006/relationships/image" Target="../media/image351.png"/><Relationship Id="rId5" Type="http://schemas.openxmlformats.org/officeDocument/2006/relationships/image" Target="../media/image353.png"/><Relationship Id="rId6" Type="http://schemas.openxmlformats.org/officeDocument/2006/relationships/image" Target="../media/image355.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2.png"/><Relationship Id="rId3" Type="http://schemas.openxmlformats.org/officeDocument/2006/relationships/image" Target="../media/image354.png"/><Relationship Id="rId4" Type="http://schemas.openxmlformats.org/officeDocument/2006/relationships/image" Target="../media/image351.png"/><Relationship Id="rId5" Type="http://schemas.openxmlformats.org/officeDocument/2006/relationships/image" Target="../media/image356.png"/><Relationship Id="rId6" Type="http://schemas.openxmlformats.org/officeDocument/2006/relationships/image" Target="../media/image355.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8.png"/><Relationship Id="rId3" Type="http://schemas.openxmlformats.org/officeDocument/2006/relationships/image" Target="../media/image357.png"/><Relationship Id="rId4" Type="http://schemas.openxmlformats.org/officeDocument/2006/relationships/image" Target="../media/image360.png"/><Relationship Id="rId5" Type="http://schemas.openxmlformats.org/officeDocument/2006/relationships/image" Target="../media/image359.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1.png"/><Relationship Id="rId3" Type="http://schemas.openxmlformats.org/officeDocument/2006/relationships/image" Target="../media/image365.png"/><Relationship Id="rId4" Type="http://schemas.openxmlformats.org/officeDocument/2006/relationships/image" Target="../media/image362.png"/><Relationship Id="rId5" Type="http://schemas.openxmlformats.org/officeDocument/2006/relationships/image" Target="../media/image368.png"/><Relationship Id="rId6" Type="http://schemas.openxmlformats.org/officeDocument/2006/relationships/image" Target="../media/image367.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2.png"/><Relationship Id="rId3" Type="http://schemas.openxmlformats.org/officeDocument/2006/relationships/image" Target="../media/image366.png"/><Relationship Id="rId4" Type="http://schemas.openxmlformats.org/officeDocument/2006/relationships/image" Target="../media/image363.png"/><Relationship Id="rId5" Type="http://schemas.openxmlformats.org/officeDocument/2006/relationships/image" Target="../media/image364.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9.png"/><Relationship Id="rId3" Type="http://schemas.openxmlformats.org/officeDocument/2006/relationships/image" Target="../media/image370.png"/><Relationship Id="rId4" Type="http://schemas.openxmlformats.org/officeDocument/2006/relationships/image" Target="../media/image371.png"/><Relationship Id="rId5" Type="http://schemas.openxmlformats.org/officeDocument/2006/relationships/image" Target="../media/image373.png"/><Relationship Id="rId6" Type="http://schemas.openxmlformats.org/officeDocument/2006/relationships/image" Target="../media/image374.png"/><Relationship Id="rId7" Type="http://schemas.openxmlformats.org/officeDocument/2006/relationships/image" Target="../media/image375.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2.png"/><Relationship Id="rId3" Type="http://schemas.openxmlformats.org/officeDocument/2006/relationships/image" Target="../media/image376.png"/><Relationship Id="rId4" Type="http://schemas.openxmlformats.org/officeDocument/2006/relationships/image" Target="../media/image383.png"/><Relationship Id="rId5" Type="http://schemas.openxmlformats.org/officeDocument/2006/relationships/image" Target="../media/image380.png"/><Relationship Id="rId6" Type="http://schemas.openxmlformats.org/officeDocument/2006/relationships/image" Target="../media/image378.png"/><Relationship Id="rId7" Type="http://schemas.openxmlformats.org/officeDocument/2006/relationships/image" Target="../media/image37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2.png"/><Relationship Id="rId3" Type="http://schemas.openxmlformats.org/officeDocument/2006/relationships/image" Target="../media/image381.png"/><Relationship Id="rId4" Type="http://schemas.openxmlformats.org/officeDocument/2006/relationships/image" Target="../media/image388.png"/><Relationship Id="rId5" Type="http://schemas.openxmlformats.org/officeDocument/2006/relationships/image" Target="../media/image379.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2.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2.png"/><Relationship Id="rId3" Type="http://schemas.openxmlformats.org/officeDocument/2006/relationships/image" Target="../media/image389.png"/><Relationship Id="rId4" Type="http://schemas.openxmlformats.org/officeDocument/2006/relationships/image" Target="../media/image384.png"/><Relationship Id="rId5" Type="http://schemas.openxmlformats.org/officeDocument/2006/relationships/image" Target="../media/image385.png"/><Relationship Id="rId6" Type="http://schemas.openxmlformats.org/officeDocument/2006/relationships/image" Target="../media/image386.png"/><Relationship Id="rId7" Type="http://schemas.openxmlformats.org/officeDocument/2006/relationships/image" Target="../media/image387.png"/><Relationship Id="rId8" Type="http://schemas.openxmlformats.org/officeDocument/2006/relationships/image" Target="../media/image390.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1.png"/><Relationship Id="rId3" Type="http://schemas.openxmlformats.org/officeDocument/2006/relationships/image" Target="../media/image393.png"/><Relationship Id="rId4" Type="http://schemas.openxmlformats.org/officeDocument/2006/relationships/image" Target="../media/image397.png"/><Relationship Id="rId5" Type="http://schemas.openxmlformats.org/officeDocument/2006/relationships/image" Target="../media/image392.png"/><Relationship Id="rId6" Type="http://schemas.openxmlformats.org/officeDocument/2006/relationships/image" Target="../media/image394.png"/><Relationship Id="rId7" Type="http://schemas.openxmlformats.org/officeDocument/2006/relationships/image" Target="../media/image400.png"/><Relationship Id="rId8" Type="http://schemas.openxmlformats.org/officeDocument/2006/relationships/image" Target="../media/image39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2.png"/><Relationship Id="rId3" Type="http://schemas.openxmlformats.org/officeDocument/2006/relationships/image" Target="../media/image395.png"/><Relationship Id="rId4" Type="http://schemas.openxmlformats.org/officeDocument/2006/relationships/image" Target="../media/image399.png"/><Relationship Id="rId5" Type="http://schemas.openxmlformats.org/officeDocument/2006/relationships/image" Target="../media/image398.png"/><Relationship Id="rId6" Type="http://schemas.openxmlformats.org/officeDocument/2006/relationships/image" Target="../media/image40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4.png"/><Relationship Id="rId3" Type="http://schemas.openxmlformats.org/officeDocument/2006/relationships/image" Target="../media/image402.png"/><Relationship Id="rId4" Type="http://schemas.openxmlformats.org/officeDocument/2006/relationships/image" Target="../media/image411.png"/><Relationship Id="rId9" Type="http://schemas.openxmlformats.org/officeDocument/2006/relationships/image" Target="../media/image410.png"/><Relationship Id="rId5" Type="http://schemas.openxmlformats.org/officeDocument/2006/relationships/image" Target="../media/image403.png"/><Relationship Id="rId6" Type="http://schemas.openxmlformats.org/officeDocument/2006/relationships/image" Target="../media/image406.png"/><Relationship Id="rId7" Type="http://schemas.openxmlformats.org/officeDocument/2006/relationships/image" Target="../media/image405.png"/><Relationship Id="rId8" Type="http://schemas.openxmlformats.org/officeDocument/2006/relationships/image" Target="../media/image407.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8.png"/><Relationship Id="rId3" Type="http://schemas.openxmlformats.org/officeDocument/2006/relationships/image" Target="../media/image409.png"/><Relationship Id="rId4" Type="http://schemas.openxmlformats.org/officeDocument/2006/relationships/image" Target="../media/image414.png"/><Relationship Id="rId9" Type="http://schemas.openxmlformats.org/officeDocument/2006/relationships/image" Target="../media/image417.png"/><Relationship Id="rId5" Type="http://schemas.openxmlformats.org/officeDocument/2006/relationships/image" Target="../media/image415.png"/><Relationship Id="rId6" Type="http://schemas.openxmlformats.org/officeDocument/2006/relationships/image" Target="../media/image412.png"/><Relationship Id="rId7" Type="http://schemas.openxmlformats.org/officeDocument/2006/relationships/image" Target="../media/image413.png"/><Relationship Id="rId8" Type="http://schemas.openxmlformats.org/officeDocument/2006/relationships/image" Target="../media/image416.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2.png"/><Relationship Id="rId3" Type="http://schemas.openxmlformats.org/officeDocument/2006/relationships/image" Target="../media/image429.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0.png"/><Relationship Id="rId3" Type="http://schemas.openxmlformats.org/officeDocument/2006/relationships/image" Target="../media/image4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1.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0.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1.png"/><Relationship Id="rId3" Type="http://schemas.openxmlformats.org/officeDocument/2006/relationships/image" Target="../media/image43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6.png"/><Relationship Id="rId6"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50.png"/><Relationship Id="rId5"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48.png"/><Relationship Id="rId6" Type="http://schemas.openxmlformats.org/officeDocument/2006/relationships/image" Target="../media/image4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58.png"/><Relationship Id="rId6" Type="http://schemas.openxmlformats.org/officeDocument/2006/relationships/image" Target="../media/image53.png"/><Relationship Id="rId7" Type="http://schemas.openxmlformats.org/officeDocument/2006/relationships/image" Target="../media/image6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2.png"/><Relationship Id="rId4" Type="http://schemas.openxmlformats.org/officeDocument/2006/relationships/image" Target="../media/image63.png"/><Relationship Id="rId5" Type="http://schemas.openxmlformats.org/officeDocument/2006/relationships/image" Target="../media/image57.png"/><Relationship Id="rId6" Type="http://schemas.openxmlformats.org/officeDocument/2006/relationships/image" Target="../media/image54.png"/><Relationship Id="rId7" Type="http://schemas.openxmlformats.org/officeDocument/2006/relationships/image" Target="../media/image5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64.png"/><Relationship Id="rId4" Type="http://schemas.openxmlformats.org/officeDocument/2006/relationships/image" Target="../media/image70.png"/><Relationship Id="rId5" Type="http://schemas.openxmlformats.org/officeDocument/2006/relationships/image" Target="../media/image7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2.png"/><Relationship Id="rId8"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75.png"/><Relationship Id="rId4" Type="http://schemas.openxmlformats.org/officeDocument/2006/relationships/image" Target="../media/image74.png"/><Relationship Id="rId5" Type="http://schemas.openxmlformats.org/officeDocument/2006/relationships/image" Target="../media/image83.png"/><Relationship Id="rId6" Type="http://schemas.openxmlformats.org/officeDocument/2006/relationships/image" Target="../media/image79.png"/><Relationship Id="rId7" Type="http://schemas.openxmlformats.org/officeDocument/2006/relationships/image" Target="../media/image78.png"/><Relationship Id="rId8" Type="http://schemas.openxmlformats.org/officeDocument/2006/relationships/image" Target="../media/image7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5.png"/><Relationship Id="rId5" Type="http://schemas.openxmlformats.org/officeDocument/2006/relationships/image" Target="../media/image88.png"/><Relationship Id="rId6" Type="http://schemas.openxmlformats.org/officeDocument/2006/relationships/image" Target="../media/image92.png"/><Relationship Id="rId7" Type="http://schemas.openxmlformats.org/officeDocument/2006/relationships/image" Target="../media/image91.png"/><Relationship Id="rId8"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93.png"/><Relationship Id="rId4" Type="http://schemas.openxmlformats.org/officeDocument/2006/relationships/image" Target="../media/image94.png"/><Relationship Id="rId9" Type="http://schemas.openxmlformats.org/officeDocument/2006/relationships/image" Target="../media/image100.png"/><Relationship Id="rId5" Type="http://schemas.openxmlformats.org/officeDocument/2006/relationships/image" Target="../media/image97.png"/><Relationship Id="rId6" Type="http://schemas.openxmlformats.org/officeDocument/2006/relationships/image" Target="../media/image96.png"/><Relationship Id="rId7" Type="http://schemas.openxmlformats.org/officeDocument/2006/relationships/image" Target="../media/image99.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8.png"/><Relationship Id="rId3" Type="http://schemas.openxmlformats.org/officeDocument/2006/relationships/image" Target="../media/image10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10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10.png"/><Relationship Id="rId4" Type="http://schemas.openxmlformats.org/officeDocument/2006/relationships/image" Target="../media/image13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10.png"/><Relationship Id="rId4" Type="http://schemas.openxmlformats.org/officeDocument/2006/relationships/image" Target="../media/image10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10.png"/><Relationship Id="rId4" Type="http://schemas.openxmlformats.org/officeDocument/2006/relationships/image" Target="../media/image10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 Id="rId3" Type="http://schemas.openxmlformats.org/officeDocument/2006/relationships/image" Target="../media/image110.png"/><Relationship Id="rId4" Type="http://schemas.openxmlformats.org/officeDocument/2006/relationships/image" Target="../media/image10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png"/><Relationship Id="rId3" Type="http://schemas.openxmlformats.org/officeDocument/2006/relationships/image" Target="../media/image10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19.png"/><Relationship Id="rId4" Type="http://schemas.openxmlformats.org/officeDocument/2006/relationships/image" Target="../media/image12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19.png"/><Relationship Id="rId4" Type="http://schemas.openxmlformats.org/officeDocument/2006/relationships/image" Target="../media/image1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29.png"/><Relationship Id="rId4" Type="http://schemas.openxmlformats.org/officeDocument/2006/relationships/image" Target="../media/image11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17.png"/><Relationship Id="rId4" Type="http://schemas.openxmlformats.org/officeDocument/2006/relationships/image" Target="../media/image11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 Id="rId3" Type="http://schemas.openxmlformats.org/officeDocument/2006/relationships/image" Target="../media/image122.png"/><Relationship Id="rId4" Type="http://schemas.openxmlformats.org/officeDocument/2006/relationships/image" Target="../media/image12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8.png"/><Relationship Id="rId5" Type="http://schemas.openxmlformats.org/officeDocument/2006/relationships/image" Target="../media/image1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 Id="rId3" Type="http://schemas.openxmlformats.org/officeDocument/2006/relationships/image" Target="../media/image134.png"/><Relationship Id="rId4" Type="http://schemas.openxmlformats.org/officeDocument/2006/relationships/image" Target="../media/image138.png"/><Relationship Id="rId5" Type="http://schemas.openxmlformats.org/officeDocument/2006/relationships/image" Target="../media/image14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137.png"/><Relationship Id="rId4" Type="http://schemas.openxmlformats.org/officeDocument/2006/relationships/image" Target="../media/image136.png"/><Relationship Id="rId5" Type="http://schemas.openxmlformats.org/officeDocument/2006/relationships/image" Target="../media/image135.png"/><Relationship Id="rId6" Type="http://schemas.openxmlformats.org/officeDocument/2006/relationships/image" Target="../media/image13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36.png"/><Relationship Id="rId5" Type="http://schemas.openxmlformats.org/officeDocument/2006/relationships/image" Target="../media/image143.png"/><Relationship Id="rId6" Type="http://schemas.openxmlformats.org/officeDocument/2006/relationships/image" Target="../media/image13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46.png"/><Relationship Id="rId4" Type="http://schemas.openxmlformats.org/officeDocument/2006/relationships/image" Target="../media/image144.png"/><Relationship Id="rId5" Type="http://schemas.openxmlformats.org/officeDocument/2006/relationships/image" Target="../media/image14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 Id="rId3" Type="http://schemas.openxmlformats.org/officeDocument/2006/relationships/image" Target="../media/image151.png"/><Relationship Id="rId4" Type="http://schemas.openxmlformats.org/officeDocument/2006/relationships/image" Target="../media/image161.png"/><Relationship Id="rId5" Type="http://schemas.openxmlformats.org/officeDocument/2006/relationships/image" Target="../media/image153.png"/><Relationship Id="rId6" Type="http://schemas.openxmlformats.org/officeDocument/2006/relationships/image" Target="../media/image14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155.png"/><Relationship Id="rId4" Type="http://schemas.openxmlformats.org/officeDocument/2006/relationships/image" Target="../media/image163.png"/><Relationship Id="rId5" Type="http://schemas.openxmlformats.org/officeDocument/2006/relationships/image" Target="../media/image14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4.png"/><Relationship Id="rId5" Type="http://schemas.openxmlformats.org/officeDocument/2006/relationships/image" Target="../media/image150.png"/><Relationship Id="rId6" Type="http://schemas.openxmlformats.org/officeDocument/2006/relationships/image" Target="../media/image152.png"/><Relationship Id="rId7" Type="http://schemas.openxmlformats.org/officeDocument/2006/relationships/image" Target="../media/image15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2.png"/><Relationship Id="rId5" Type="http://schemas.openxmlformats.org/officeDocument/2006/relationships/image" Target="../media/image165.png"/><Relationship Id="rId6" Type="http://schemas.openxmlformats.org/officeDocument/2006/relationships/image" Target="../media/image171.png"/><Relationship Id="rId7" Type="http://schemas.openxmlformats.org/officeDocument/2006/relationships/image" Target="../media/image16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175.png"/><Relationship Id="rId4" Type="http://schemas.openxmlformats.org/officeDocument/2006/relationships/image" Target="../media/image168.png"/><Relationship Id="rId5" Type="http://schemas.openxmlformats.org/officeDocument/2006/relationships/image" Target="../media/image16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7.png"/><Relationship Id="rId3" Type="http://schemas.openxmlformats.org/officeDocument/2006/relationships/image" Target="../media/image173.png"/><Relationship Id="rId4" Type="http://schemas.openxmlformats.org/officeDocument/2006/relationships/image" Target="../media/image164.png"/><Relationship Id="rId5" Type="http://schemas.openxmlformats.org/officeDocument/2006/relationships/image" Target="../media/image170.png"/><Relationship Id="rId6" Type="http://schemas.openxmlformats.org/officeDocument/2006/relationships/image" Target="../media/image172.png"/><Relationship Id="rId7" Type="http://schemas.openxmlformats.org/officeDocument/2006/relationships/image" Target="../media/image174.png"/><Relationship Id="rId8" Type="http://schemas.openxmlformats.org/officeDocument/2006/relationships/image" Target="../media/image17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7.png"/><Relationship Id="rId3" Type="http://schemas.openxmlformats.org/officeDocument/2006/relationships/image" Target="../media/image178.png"/><Relationship Id="rId4" Type="http://schemas.openxmlformats.org/officeDocument/2006/relationships/image" Target="../media/image179.png"/><Relationship Id="rId5" Type="http://schemas.openxmlformats.org/officeDocument/2006/relationships/image" Target="../media/image182.png"/><Relationship Id="rId6" Type="http://schemas.openxmlformats.org/officeDocument/2006/relationships/image" Target="../media/image189.png"/><Relationship Id="rId7" Type="http://schemas.openxmlformats.org/officeDocument/2006/relationships/image" Target="../media/image192.png"/><Relationship Id="rId8" Type="http://schemas.openxmlformats.org/officeDocument/2006/relationships/image" Target="../media/image18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 Id="rId3" Type="http://schemas.openxmlformats.org/officeDocument/2006/relationships/image" Target="../media/image183.png"/><Relationship Id="rId4" Type="http://schemas.openxmlformats.org/officeDocument/2006/relationships/image" Target="../media/image190.png"/><Relationship Id="rId5" Type="http://schemas.openxmlformats.org/officeDocument/2006/relationships/image" Target="../media/image187.png"/><Relationship Id="rId6" Type="http://schemas.openxmlformats.org/officeDocument/2006/relationships/image" Target="../media/image18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1.png"/><Relationship Id="rId3" Type="http://schemas.openxmlformats.org/officeDocument/2006/relationships/image" Target="../media/image184.png"/><Relationship Id="rId4" Type="http://schemas.openxmlformats.org/officeDocument/2006/relationships/image" Target="../media/image186.png"/><Relationship Id="rId9" Type="http://schemas.openxmlformats.org/officeDocument/2006/relationships/image" Target="../media/image195.png"/><Relationship Id="rId5" Type="http://schemas.openxmlformats.org/officeDocument/2006/relationships/image" Target="../media/image188.png"/><Relationship Id="rId6" Type="http://schemas.openxmlformats.org/officeDocument/2006/relationships/image" Target="../media/image191.png"/><Relationship Id="rId7" Type="http://schemas.openxmlformats.org/officeDocument/2006/relationships/image" Target="../media/image193.png"/><Relationship Id="rId8" Type="http://schemas.openxmlformats.org/officeDocument/2006/relationships/image" Target="../media/image19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200.png"/><Relationship Id="rId9" Type="http://schemas.openxmlformats.org/officeDocument/2006/relationships/image" Target="../media/image217.png"/><Relationship Id="rId5" Type="http://schemas.openxmlformats.org/officeDocument/2006/relationships/image" Target="../media/image201.png"/><Relationship Id="rId6" Type="http://schemas.openxmlformats.org/officeDocument/2006/relationships/image" Target="../media/image204.png"/><Relationship Id="rId7" Type="http://schemas.openxmlformats.org/officeDocument/2006/relationships/image" Target="../media/image199.png"/><Relationship Id="rId8" Type="http://schemas.openxmlformats.org/officeDocument/2006/relationships/image" Target="../media/image19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3.png"/><Relationship Id="rId3" Type="http://schemas.openxmlformats.org/officeDocument/2006/relationships/image" Target="../media/image20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 Id="rId3" Type="http://schemas.openxmlformats.org/officeDocument/2006/relationships/image" Target="../media/image20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020" name="Shape 2020"/>
        <p:cNvGrpSpPr/>
        <p:nvPr/>
      </p:nvGrpSpPr>
      <p:grpSpPr>
        <a:xfrm>
          <a:off x="0" y="0"/>
          <a:ext cx="0" cy="0"/>
          <a:chOff x="0" y="0"/>
          <a:chExt cx="0" cy="0"/>
        </a:xfrm>
      </p:grpSpPr>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2022" name="Google Shape;2022;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023" name="Shape 2023"/>
        <p:cNvGrpSpPr/>
        <p:nvPr/>
      </p:nvGrpSpPr>
      <p:grpSpPr>
        <a:xfrm>
          <a:off x="0" y="0"/>
          <a:ext cx="0" cy="0"/>
          <a:chOff x="0" y="0"/>
          <a:chExt cx="0" cy="0"/>
        </a:xfrm>
      </p:grpSpPr>
      <p:pic>
        <p:nvPicPr>
          <p:cNvPr id="2024" name="Google Shape;2024;p1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5" name="Google Shape;2025;p10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26" name="Google Shape;2026;p103"/>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027" name="Google Shape;2027;p103"/>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2030" name="Shape 2030"/>
        <p:cNvGrpSpPr/>
        <p:nvPr/>
      </p:nvGrpSpPr>
      <p:grpSpPr>
        <a:xfrm>
          <a:off x="0" y="0"/>
          <a:ext cx="0" cy="0"/>
          <a:chOff x="0" y="0"/>
          <a:chExt cx="0" cy="0"/>
        </a:xfrm>
      </p:grpSpPr>
      <p:pic>
        <p:nvPicPr>
          <p:cNvPr id="2031" name="Google Shape;2031;p1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32" name="Google Shape;2032;p10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0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034" name="Google Shape;2034;p10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35" name="Google Shape;2035;p10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36" name="Google Shape;2036;p10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7" name="Google Shape;2037;p10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8" name="Google Shape;2038;p10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39" name="Google Shape;2039;p105"/>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040" name="Shape 2040"/>
        <p:cNvGrpSpPr/>
        <p:nvPr/>
      </p:nvGrpSpPr>
      <p:grpSpPr>
        <a:xfrm>
          <a:off x="0" y="0"/>
          <a:ext cx="0" cy="0"/>
          <a:chOff x="0" y="0"/>
          <a:chExt cx="0" cy="0"/>
        </a:xfrm>
      </p:grpSpPr>
      <p:pic>
        <p:nvPicPr>
          <p:cNvPr id="2041" name="Google Shape;2041;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42" name="Google Shape;2042;p10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4" name="Google Shape;2044;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45" name="Google Shape;2045;p10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6" name="Google Shape;2046;p10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7" name="Google Shape;2047;p10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48" name="Google Shape;2048;p10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49" name="Google Shape;2049;p10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050" name="Shape 2050"/>
        <p:cNvGrpSpPr/>
        <p:nvPr/>
      </p:nvGrpSpPr>
      <p:grpSpPr>
        <a:xfrm>
          <a:off x="0" y="0"/>
          <a:ext cx="0" cy="0"/>
          <a:chOff x="0" y="0"/>
          <a:chExt cx="0" cy="0"/>
        </a:xfrm>
      </p:grpSpPr>
      <p:pic>
        <p:nvPicPr>
          <p:cNvPr id="2051" name="Google Shape;2051;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52" name="Google Shape;2052;p10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0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2054" name="Google Shape;2054;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55" name="Google Shape;2055;p10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6" name="Google Shape;2056;p10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7" name="Google Shape;2057;p10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58" name="Google Shape;2058;p10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59" name="Google Shape;2059;p10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060" name="Shape 2060"/>
        <p:cNvGrpSpPr/>
        <p:nvPr/>
      </p:nvGrpSpPr>
      <p:grpSpPr>
        <a:xfrm>
          <a:off x="0" y="0"/>
          <a:ext cx="0" cy="0"/>
          <a:chOff x="0" y="0"/>
          <a:chExt cx="0" cy="0"/>
        </a:xfrm>
      </p:grpSpPr>
      <p:pic>
        <p:nvPicPr>
          <p:cNvPr id="2061" name="Google Shape;2061;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62" name="Google Shape;2062;p10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3" name="Google Shape;2063;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064" name="Google Shape;2064;p10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65" name="Google Shape;2065;p10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66" name="Google Shape;2066;p10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7" name="Google Shape;2067;p10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8" name="Google Shape;2068;p10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69" name="Google Shape;2069;p10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70" name="Shape 2070"/>
        <p:cNvGrpSpPr/>
        <p:nvPr/>
      </p:nvGrpSpPr>
      <p:grpSpPr>
        <a:xfrm>
          <a:off x="0" y="0"/>
          <a:ext cx="0" cy="0"/>
          <a:chOff x="0" y="0"/>
          <a:chExt cx="0" cy="0"/>
        </a:xfrm>
      </p:grpSpPr>
      <p:pic>
        <p:nvPicPr>
          <p:cNvPr id="2071" name="Google Shape;2071;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2" name="Google Shape;2072;p10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73" name="Google Shape;2073;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074" name="Google Shape;2074;p109"/>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75" name="Google Shape;2075;p1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2076" name="Shape 2076"/>
        <p:cNvGrpSpPr/>
        <p:nvPr/>
      </p:nvGrpSpPr>
      <p:grpSpPr>
        <a:xfrm>
          <a:off x="0" y="0"/>
          <a:ext cx="0" cy="0"/>
          <a:chOff x="0" y="0"/>
          <a:chExt cx="0" cy="0"/>
        </a:xfrm>
      </p:grpSpPr>
      <p:pic>
        <p:nvPicPr>
          <p:cNvPr id="2077" name="Google Shape;2077;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8" name="Google Shape;2078;p11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79" name="Google Shape;2079;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80" name="Google Shape;2080;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2081" name="Shape 2081"/>
        <p:cNvGrpSpPr/>
        <p:nvPr/>
      </p:nvGrpSpPr>
      <p:grpSpPr>
        <a:xfrm>
          <a:off x="0" y="0"/>
          <a:ext cx="0" cy="0"/>
          <a:chOff x="0" y="0"/>
          <a:chExt cx="0" cy="0"/>
        </a:xfrm>
      </p:grpSpPr>
      <p:sp>
        <p:nvSpPr>
          <p:cNvPr id="2082" name="Google Shape;2082;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3" name="Google Shape;2083;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84" name="Google Shape;2084;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5" name="Google Shape;2085;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86" name="Google Shape;2086;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7" name="Google Shape;2087;p1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8" name="Google Shape;2088;p111"/>
          <p:cNvSpPr txBox="1"/>
          <p:nvPr>
            <p:ph idx="3" type="body"/>
          </p:nvPr>
        </p:nvSpPr>
        <p:spPr>
          <a:xfrm>
            <a:off x="175" y="1284250"/>
            <a:ext cx="9144000" cy="33744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089" name="Shape 2089"/>
        <p:cNvGrpSpPr/>
        <p:nvPr/>
      </p:nvGrpSpPr>
      <p:grpSpPr>
        <a:xfrm>
          <a:off x="0" y="0"/>
          <a:ext cx="0" cy="0"/>
          <a:chOff x="0" y="0"/>
          <a:chExt cx="0" cy="0"/>
        </a:xfrm>
      </p:grpSpPr>
      <p:pic>
        <p:nvPicPr>
          <p:cNvPr id="2090" name="Google Shape;2090;p11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091" name="Google Shape;2091;p11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2" name="Google Shape;2092;p11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93" name="Google Shape;2093;p11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4" name="Google Shape;2094;p11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5" name="Google Shape;2095;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96" name="Google Shape;2096;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097" name="Google Shape;2097;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98" name="Google Shape;2098;p11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2099" name="Shape 2099"/>
        <p:cNvGrpSpPr/>
        <p:nvPr/>
      </p:nvGrpSpPr>
      <p:grpSpPr>
        <a:xfrm>
          <a:off x="0" y="0"/>
          <a:ext cx="0" cy="0"/>
          <a:chOff x="0" y="0"/>
          <a:chExt cx="0" cy="0"/>
        </a:xfrm>
      </p:grpSpPr>
      <p:pic>
        <p:nvPicPr>
          <p:cNvPr id="2100" name="Google Shape;2100;p1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01" name="Google Shape;2101;p11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2" name="Google Shape;2102;p11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103" name="Google Shape;2103;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04" name="Google Shape;2104;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2105" name="Shape 2105"/>
        <p:cNvGrpSpPr/>
        <p:nvPr/>
      </p:nvGrpSpPr>
      <p:grpSpPr>
        <a:xfrm>
          <a:off x="0" y="0"/>
          <a:ext cx="0" cy="0"/>
          <a:chOff x="0" y="0"/>
          <a:chExt cx="0" cy="0"/>
        </a:xfrm>
      </p:grpSpPr>
      <p:pic>
        <p:nvPicPr>
          <p:cNvPr id="2106" name="Google Shape;2106;p1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07" name="Google Shape;2107;p1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0" name="Google Shape;2110;p11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1" name="Google Shape;2111;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2" name="Google Shape;2112;p11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113" name="Google Shape;2113;p11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2114" name="Shape 2114"/>
        <p:cNvGrpSpPr/>
        <p:nvPr/>
      </p:nvGrpSpPr>
      <p:grpSpPr>
        <a:xfrm>
          <a:off x="0" y="0"/>
          <a:ext cx="0" cy="0"/>
          <a:chOff x="0" y="0"/>
          <a:chExt cx="0" cy="0"/>
        </a:xfrm>
      </p:grpSpPr>
      <p:pic>
        <p:nvPicPr>
          <p:cNvPr id="2115" name="Google Shape;2115;p1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16" name="Google Shape;2116;p1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7" name="Google Shape;2117;p11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18" name="Google Shape;2118;p11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9" name="Google Shape;2119;p1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0" name="Google Shape;2120;p11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121" name="Google Shape;2121;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22" name="Google Shape;2122;p11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23" name="Google Shape;2123;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4" name="Google Shape;2124;p11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2125" name="Shape 2125"/>
        <p:cNvGrpSpPr/>
        <p:nvPr/>
      </p:nvGrpSpPr>
      <p:grpSpPr>
        <a:xfrm>
          <a:off x="0" y="0"/>
          <a:ext cx="0" cy="0"/>
          <a:chOff x="0" y="0"/>
          <a:chExt cx="0" cy="0"/>
        </a:xfrm>
      </p:grpSpPr>
      <p:pic>
        <p:nvPicPr>
          <p:cNvPr id="2126" name="Google Shape;2126;p11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127" name="Google Shape;2127;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28" name="Google Shape;2128;p1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29" name="Google Shape;2129;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0" name="Google Shape;2130;p1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1" name="Google Shape;2131;p11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132" name="Google Shape;2132;p1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3" name="Google Shape;2133;p11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4" name="Google Shape;2134;p11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2135" name="Shape 2135"/>
        <p:cNvGrpSpPr/>
        <p:nvPr/>
      </p:nvGrpSpPr>
      <p:grpSpPr>
        <a:xfrm>
          <a:off x="0" y="0"/>
          <a:ext cx="0" cy="0"/>
          <a:chOff x="0" y="0"/>
          <a:chExt cx="0" cy="0"/>
        </a:xfrm>
      </p:grpSpPr>
      <p:pic>
        <p:nvPicPr>
          <p:cNvPr id="2136" name="Google Shape;2136;p1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37" name="Google Shape;2137;p1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8" name="Google Shape;2138;p1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39" name="Google Shape;2139;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40" name="Google Shape;2140;p11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1" name="Google Shape;2141;p11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2" name="Google Shape;2142;p11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43" name="Google Shape;2143;p1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44" name="Google Shape;2144;p11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2145" name="Shape 2145"/>
        <p:cNvGrpSpPr/>
        <p:nvPr/>
      </p:nvGrpSpPr>
      <p:grpSpPr>
        <a:xfrm>
          <a:off x="0" y="0"/>
          <a:ext cx="0" cy="0"/>
          <a:chOff x="0" y="0"/>
          <a:chExt cx="0" cy="0"/>
        </a:xfrm>
      </p:grpSpPr>
      <p:sp>
        <p:nvSpPr>
          <p:cNvPr id="2146" name="Google Shape;2146;p11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7" name="Google Shape;2147;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48" name="Google Shape;2148;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49" name="Google Shape;2149;p11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50" name="Google Shape;2150;p11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1" name="Google Shape;2151;p11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2" name="Google Shape;2152;p1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3" name="Google Shape;2153;p11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54" name="Google Shape;2154;p11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2155" name="Shape 2155"/>
        <p:cNvGrpSpPr/>
        <p:nvPr/>
      </p:nvGrpSpPr>
      <p:grpSpPr>
        <a:xfrm>
          <a:off x="0" y="0"/>
          <a:ext cx="0" cy="0"/>
          <a:chOff x="0" y="0"/>
          <a:chExt cx="0" cy="0"/>
        </a:xfrm>
      </p:grpSpPr>
      <p:pic>
        <p:nvPicPr>
          <p:cNvPr id="2156" name="Google Shape;2156;p11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57" name="Google Shape;2157;p11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8" name="Google Shape;2158;p11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159" name="Google Shape;2159;p1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0" name="Google Shape;2160;p11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1" name="Google Shape;216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62" name="Google Shape;2162;p11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3" name="Google Shape;2163;p11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164" name="Google Shape;2164;p1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5" name="Google Shape;2165;p11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2166" name="Shape 2166"/>
        <p:cNvGrpSpPr/>
        <p:nvPr/>
      </p:nvGrpSpPr>
      <p:grpSpPr>
        <a:xfrm>
          <a:off x="0" y="0"/>
          <a:ext cx="0" cy="0"/>
          <a:chOff x="0" y="0"/>
          <a:chExt cx="0" cy="0"/>
        </a:xfrm>
      </p:grpSpPr>
      <p:sp>
        <p:nvSpPr>
          <p:cNvPr id="2167" name="Google Shape;2167;p12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68" name="Google Shape;2168;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69" name="Google Shape;2169;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170" name="Google Shape;2170;p12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171" name="Google Shape;2171;p1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2" name="Google Shape;2172;p12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3" name="Google Shape;2173;p1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4" name="Google Shape;2174;p12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5" name="Google Shape;2175;p12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2176" name="Shape 2176"/>
        <p:cNvGrpSpPr/>
        <p:nvPr/>
      </p:nvGrpSpPr>
      <p:grpSpPr>
        <a:xfrm>
          <a:off x="0" y="0"/>
          <a:ext cx="0" cy="0"/>
          <a:chOff x="0" y="0"/>
          <a:chExt cx="0" cy="0"/>
        </a:xfrm>
      </p:grpSpPr>
      <p:sp>
        <p:nvSpPr>
          <p:cNvPr id="2177" name="Google Shape;2177;p12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9" name="Google Shape;2179;p1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0" name="Google Shape;2180;p1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81" name="Google Shape;2181;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2" name="Google Shape;2182;p1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83" name="Google Shape;2183;p1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4" name="Google Shape;2184;p121"/>
          <p:cNvGrpSpPr/>
          <p:nvPr/>
        </p:nvGrpSpPr>
        <p:grpSpPr>
          <a:xfrm>
            <a:off x="457200" y="1378813"/>
            <a:ext cx="776889" cy="621300"/>
            <a:chOff x="457200" y="1378813"/>
            <a:chExt cx="776889" cy="621300"/>
          </a:xfrm>
        </p:grpSpPr>
        <p:sp>
          <p:nvSpPr>
            <p:cNvPr id="2185" name="Google Shape;2185;p1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86" name="Google Shape;2186;p1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7" name="Google Shape;2187;p121"/>
          <p:cNvGrpSpPr/>
          <p:nvPr/>
        </p:nvGrpSpPr>
        <p:grpSpPr>
          <a:xfrm>
            <a:off x="457200" y="2228725"/>
            <a:ext cx="776889" cy="621300"/>
            <a:chOff x="457200" y="1378813"/>
            <a:chExt cx="776889" cy="621300"/>
          </a:xfrm>
        </p:grpSpPr>
        <p:sp>
          <p:nvSpPr>
            <p:cNvPr id="2188" name="Google Shape;2188;p1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89" name="Google Shape;2189;p1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121"/>
          <p:cNvGrpSpPr/>
          <p:nvPr/>
        </p:nvGrpSpPr>
        <p:grpSpPr>
          <a:xfrm>
            <a:off x="457200" y="3073850"/>
            <a:ext cx="776889" cy="621300"/>
            <a:chOff x="457200" y="1378813"/>
            <a:chExt cx="776889" cy="621300"/>
          </a:xfrm>
        </p:grpSpPr>
        <p:sp>
          <p:nvSpPr>
            <p:cNvPr id="2191" name="Google Shape;2191;p1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2" name="Google Shape;2192;p1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121"/>
          <p:cNvGrpSpPr/>
          <p:nvPr/>
        </p:nvGrpSpPr>
        <p:grpSpPr>
          <a:xfrm>
            <a:off x="457200" y="3923750"/>
            <a:ext cx="776889" cy="621300"/>
            <a:chOff x="457200" y="1378813"/>
            <a:chExt cx="776889" cy="621300"/>
          </a:xfrm>
        </p:grpSpPr>
        <p:sp>
          <p:nvSpPr>
            <p:cNvPr id="2194" name="Google Shape;2194;p1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95" name="Google Shape;2195;p1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6" name="Google Shape;2196;p12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7" name="Google Shape;2197;p12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2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2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2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1" name="Google Shape;2201;p12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2" name="Google Shape;2202;p12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2203" name="Shape 2203"/>
        <p:cNvGrpSpPr/>
        <p:nvPr/>
      </p:nvGrpSpPr>
      <p:grpSpPr>
        <a:xfrm>
          <a:off x="0" y="0"/>
          <a:ext cx="0" cy="0"/>
          <a:chOff x="0" y="0"/>
          <a:chExt cx="0" cy="0"/>
        </a:xfrm>
      </p:grpSpPr>
      <p:sp>
        <p:nvSpPr>
          <p:cNvPr id="2204" name="Google Shape;2204;p12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6" name="Google Shape;2206;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07" name="Google Shape;2207;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08" name="Google Shape;2208;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09" name="Google Shape;2209;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10" name="Google Shape;2210;p1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11" name="Google Shape;2211;p122"/>
          <p:cNvGrpSpPr/>
          <p:nvPr/>
        </p:nvGrpSpPr>
        <p:grpSpPr>
          <a:xfrm>
            <a:off x="457200" y="1300225"/>
            <a:ext cx="776889" cy="621300"/>
            <a:chOff x="457200" y="1378813"/>
            <a:chExt cx="776889" cy="621300"/>
          </a:xfrm>
        </p:grpSpPr>
        <p:sp>
          <p:nvSpPr>
            <p:cNvPr id="2212" name="Google Shape;2212;p12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3" name="Google Shape;2213;p12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122"/>
          <p:cNvGrpSpPr/>
          <p:nvPr/>
        </p:nvGrpSpPr>
        <p:grpSpPr>
          <a:xfrm>
            <a:off x="457200" y="2000125"/>
            <a:ext cx="776889" cy="621300"/>
            <a:chOff x="457200" y="1378813"/>
            <a:chExt cx="776889" cy="621300"/>
          </a:xfrm>
        </p:grpSpPr>
        <p:sp>
          <p:nvSpPr>
            <p:cNvPr id="2215" name="Google Shape;2215;p12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16" name="Google Shape;2216;p12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122"/>
          <p:cNvGrpSpPr/>
          <p:nvPr/>
        </p:nvGrpSpPr>
        <p:grpSpPr>
          <a:xfrm>
            <a:off x="457200" y="2692850"/>
            <a:ext cx="776889" cy="621300"/>
            <a:chOff x="457200" y="1378813"/>
            <a:chExt cx="776889" cy="621300"/>
          </a:xfrm>
        </p:grpSpPr>
        <p:sp>
          <p:nvSpPr>
            <p:cNvPr id="2218" name="Google Shape;2218;p12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19" name="Google Shape;2219;p12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122"/>
          <p:cNvGrpSpPr/>
          <p:nvPr/>
        </p:nvGrpSpPr>
        <p:grpSpPr>
          <a:xfrm>
            <a:off x="457200" y="3390350"/>
            <a:ext cx="776889" cy="621300"/>
            <a:chOff x="457200" y="1378813"/>
            <a:chExt cx="776889" cy="621300"/>
          </a:xfrm>
        </p:grpSpPr>
        <p:sp>
          <p:nvSpPr>
            <p:cNvPr id="2221" name="Google Shape;2221;p12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2" name="Google Shape;2222;p12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3" name="Google Shape;2223;p12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4" name="Google Shape;2224;p12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2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2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2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8" name="Google Shape;2228;p12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9" name="Google Shape;2229;p12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30" name="Google Shape;2230;p122"/>
          <p:cNvGrpSpPr/>
          <p:nvPr/>
        </p:nvGrpSpPr>
        <p:grpSpPr>
          <a:xfrm>
            <a:off x="469500" y="4083075"/>
            <a:ext cx="776889" cy="621300"/>
            <a:chOff x="457200" y="1378813"/>
            <a:chExt cx="776889" cy="621300"/>
          </a:xfrm>
        </p:grpSpPr>
        <p:sp>
          <p:nvSpPr>
            <p:cNvPr id="2231" name="Google Shape;2231;p12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2" name="Google Shape;2232;p12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3" name="Google Shape;2233;p12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235" name="Shape 2235"/>
        <p:cNvGrpSpPr/>
        <p:nvPr/>
      </p:nvGrpSpPr>
      <p:grpSpPr>
        <a:xfrm>
          <a:off x="0" y="0"/>
          <a:ext cx="0" cy="0"/>
          <a:chOff x="0" y="0"/>
          <a:chExt cx="0" cy="0"/>
        </a:xfrm>
      </p:grpSpPr>
      <p:sp>
        <p:nvSpPr>
          <p:cNvPr id="2236" name="Google Shape;2236;p1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8" name="Google Shape;2238;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39" name="Google Shape;2239;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40" name="Google Shape;2240;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41" name="Google Shape;2241;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42" name="Google Shape;2242;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43" name="Google Shape;2243;p123"/>
          <p:cNvGrpSpPr/>
          <p:nvPr/>
        </p:nvGrpSpPr>
        <p:grpSpPr>
          <a:xfrm>
            <a:off x="457200" y="1237825"/>
            <a:ext cx="776900" cy="486300"/>
            <a:chOff x="457200" y="1466425"/>
            <a:chExt cx="776900" cy="486300"/>
          </a:xfrm>
        </p:grpSpPr>
        <p:sp>
          <p:nvSpPr>
            <p:cNvPr id="2244" name="Google Shape;2244;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45" name="Google Shape;2245;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6" name="Google Shape;2246;p123"/>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7" name="Google Shape;2247;p1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8" name="Google Shape;2248;p123"/>
          <p:cNvGrpSpPr/>
          <p:nvPr/>
        </p:nvGrpSpPr>
        <p:grpSpPr>
          <a:xfrm>
            <a:off x="457200" y="1828900"/>
            <a:ext cx="776900" cy="486300"/>
            <a:chOff x="457200" y="1466425"/>
            <a:chExt cx="776900" cy="486300"/>
          </a:xfrm>
        </p:grpSpPr>
        <p:sp>
          <p:nvSpPr>
            <p:cNvPr id="2249" name="Google Shape;2249;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0" name="Google Shape;2250;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1" name="Google Shape;2251;p1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2" name="Google Shape;2252;p123"/>
          <p:cNvGrpSpPr/>
          <p:nvPr/>
        </p:nvGrpSpPr>
        <p:grpSpPr>
          <a:xfrm>
            <a:off x="457200" y="2419975"/>
            <a:ext cx="776900" cy="486300"/>
            <a:chOff x="457200" y="1466425"/>
            <a:chExt cx="776900" cy="486300"/>
          </a:xfrm>
        </p:grpSpPr>
        <p:sp>
          <p:nvSpPr>
            <p:cNvPr id="2253" name="Google Shape;2253;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4" name="Google Shape;2254;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5" name="Google Shape;2255;p1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123"/>
          <p:cNvGrpSpPr/>
          <p:nvPr/>
        </p:nvGrpSpPr>
        <p:grpSpPr>
          <a:xfrm>
            <a:off x="457200" y="3011050"/>
            <a:ext cx="776900" cy="486300"/>
            <a:chOff x="457200" y="1466425"/>
            <a:chExt cx="776900" cy="486300"/>
          </a:xfrm>
        </p:grpSpPr>
        <p:sp>
          <p:nvSpPr>
            <p:cNvPr id="2257" name="Google Shape;2257;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58" name="Google Shape;2258;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9" name="Google Shape;2259;p1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0" name="Google Shape;2260;p123"/>
          <p:cNvGrpSpPr/>
          <p:nvPr/>
        </p:nvGrpSpPr>
        <p:grpSpPr>
          <a:xfrm>
            <a:off x="457200" y="3602137"/>
            <a:ext cx="776900" cy="486300"/>
            <a:chOff x="457200" y="1466425"/>
            <a:chExt cx="776900" cy="486300"/>
          </a:xfrm>
        </p:grpSpPr>
        <p:sp>
          <p:nvSpPr>
            <p:cNvPr id="2261" name="Google Shape;2261;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2" name="Google Shape;2262;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3" name="Google Shape;2263;p1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4" name="Google Shape;2264;p123"/>
          <p:cNvGrpSpPr/>
          <p:nvPr/>
        </p:nvGrpSpPr>
        <p:grpSpPr>
          <a:xfrm>
            <a:off x="457200" y="4193262"/>
            <a:ext cx="776900" cy="486300"/>
            <a:chOff x="457200" y="1466425"/>
            <a:chExt cx="776900" cy="486300"/>
          </a:xfrm>
        </p:grpSpPr>
        <p:sp>
          <p:nvSpPr>
            <p:cNvPr id="2265" name="Google Shape;2265;p1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66" name="Google Shape;2266;p1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7" name="Google Shape;2267;p12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8" name="Google Shape;2268;p12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9" name="Google Shape;2269;p1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0" name="Google Shape;2270;p12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1" name="Google Shape;2271;p12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272" name="Shape 2272"/>
        <p:cNvGrpSpPr/>
        <p:nvPr/>
      </p:nvGrpSpPr>
      <p:grpSpPr>
        <a:xfrm>
          <a:off x="0" y="0"/>
          <a:ext cx="0" cy="0"/>
          <a:chOff x="0" y="0"/>
          <a:chExt cx="0" cy="0"/>
        </a:xfrm>
      </p:grpSpPr>
      <p:sp>
        <p:nvSpPr>
          <p:cNvPr id="2273" name="Google Shape;2273;p12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5" name="Google Shape;2275;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76" name="Google Shape;2276;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77" name="Google Shape;2277;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78" name="Google Shape;2278;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79" name="Google Shape;2279;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80" name="Google Shape;2280;p124"/>
          <p:cNvGrpSpPr/>
          <p:nvPr/>
        </p:nvGrpSpPr>
        <p:grpSpPr>
          <a:xfrm>
            <a:off x="457200" y="1237825"/>
            <a:ext cx="776900" cy="486300"/>
            <a:chOff x="457200" y="1466425"/>
            <a:chExt cx="776900" cy="486300"/>
          </a:xfrm>
        </p:grpSpPr>
        <p:sp>
          <p:nvSpPr>
            <p:cNvPr id="2281" name="Google Shape;2281;p12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2" name="Google Shape;2282;p12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3" name="Google Shape;2283;p124"/>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4" name="Google Shape;2284;p12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5" name="Google Shape;2285;p124"/>
          <p:cNvGrpSpPr/>
          <p:nvPr/>
        </p:nvGrpSpPr>
        <p:grpSpPr>
          <a:xfrm>
            <a:off x="457200" y="1828900"/>
            <a:ext cx="776900" cy="486300"/>
            <a:chOff x="457200" y="1466425"/>
            <a:chExt cx="776900" cy="486300"/>
          </a:xfrm>
        </p:grpSpPr>
        <p:sp>
          <p:nvSpPr>
            <p:cNvPr id="2286" name="Google Shape;2286;p12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87" name="Google Shape;2287;p12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8" name="Google Shape;2288;p12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9" name="Google Shape;2289;p124"/>
          <p:cNvGrpSpPr/>
          <p:nvPr/>
        </p:nvGrpSpPr>
        <p:grpSpPr>
          <a:xfrm>
            <a:off x="457200" y="2419975"/>
            <a:ext cx="776900" cy="486300"/>
            <a:chOff x="457200" y="1466425"/>
            <a:chExt cx="776900" cy="486300"/>
          </a:xfrm>
        </p:grpSpPr>
        <p:sp>
          <p:nvSpPr>
            <p:cNvPr id="2290" name="Google Shape;2290;p1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1" name="Google Shape;2291;p1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2" name="Google Shape;2292;p12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3" name="Google Shape;2293;p124"/>
          <p:cNvGrpSpPr/>
          <p:nvPr/>
        </p:nvGrpSpPr>
        <p:grpSpPr>
          <a:xfrm>
            <a:off x="457200" y="3011050"/>
            <a:ext cx="776900" cy="486300"/>
            <a:chOff x="457200" y="1466425"/>
            <a:chExt cx="776900" cy="486300"/>
          </a:xfrm>
        </p:grpSpPr>
        <p:sp>
          <p:nvSpPr>
            <p:cNvPr id="2294" name="Google Shape;2294;p124"/>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5" name="Google Shape;2295;p124"/>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6" name="Google Shape;2296;p12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7" name="Google Shape;2297;p124"/>
          <p:cNvGrpSpPr/>
          <p:nvPr/>
        </p:nvGrpSpPr>
        <p:grpSpPr>
          <a:xfrm>
            <a:off x="457200" y="3602137"/>
            <a:ext cx="776900" cy="486300"/>
            <a:chOff x="457200" y="1466425"/>
            <a:chExt cx="776900" cy="486300"/>
          </a:xfrm>
        </p:grpSpPr>
        <p:sp>
          <p:nvSpPr>
            <p:cNvPr id="2298" name="Google Shape;2298;p124"/>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99" name="Google Shape;2299;p124"/>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0" name="Google Shape;2300;p12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1" name="Google Shape;2301;p124"/>
          <p:cNvGrpSpPr/>
          <p:nvPr/>
        </p:nvGrpSpPr>
        <p:grpSpPr>
          <a:xfrm>
            <a:off x="457200" y="4193262"/>
            <a:ext cx="776900" cy="486300"/>
            <a:chOff x="457200" y="1466425"/>
            <a:chExt cx="776900" cy="486300"/>
          </a:xfrm>
        </p:grpSpPr>
        <p:sp>
          <p:nvSpPr>
            <p:cNvPr id="2302" name="Google Shape;2302;p1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3" name="Google Shape;2303;p1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4" name="Google Shape;2304;p124"/>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5" name="Google Shape;2305;p124"/>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6" name="Google Shape;2306;p12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7" name="Google Shape;2307;p124"/>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8" name="Google Shape;2308;p124"/>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309" name="Shape 2309"/>
        <p:cNvGrpSpPr/>
        <p:nvPr/>
      </p:nvGrpSpPr>
      <p:grpSpPr>
        <a:xfrm>
          <a:off x="0" y="0"/>
          <a:ext cx="0" cy="0"/>
          <a:chOff x="0" y="0"/>
          <a:chExt cx="0" cy="0"/>
        </a:xfrm>
      </p:grpSpPr>
      <p:sp>
        <p:nvSpPr>
          <p:cNvPr id="2310" name="Google Shape;2310;p125"/>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2" name="Google Shape;2312;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3" name="Google Shape;2313;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14" name="Google Shape;2314;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15" name="Google Shape;2315;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16" name="Google Shape;2316;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17" name="Google Shape;2317;p125"/>
          <p:cNvGrpSpPr/>
          <p:nvPr/>
        </p:nvGrpSpPr>
        <p:grpSpPr>
          <a:xfrm>
            <a:off x="457222" y="1149803"/>
            <a:ext cx="713194" cy="446423"/>
            <a:chOff x="457200" y="1466425"/>
            <a:chExt cx="776900" cy="486300"/>
          </a:xfrm>
        </p:grpSpPr>
        <p:sp>
          <p:nvSpPr>
            <p:cNvPr id="2318" name="Google Shape;231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19" name="Google Shape;231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0" name="Google Shape;2320;p125"/>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1" name="Google Shape;2321;p125"/>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2" name="Google Shape;2322;p125"/>
          <p:cNvGrpSpPr/>
          <p:nvPr/>
        </p:nvGrpSpPr>
        <p:grpSpPr>
          <a:xfrm>
            <a:off x="457222" y="1672428"/>
            <a:ext cx="713194" cy="446423"/>
            <a:chOff x="457200" y="1466425"/>
            <a:chExt cx="776900" cy="486300"/>
          </a:xfrm>
        </p:grpSpPr>
        <p:sp>
          <p:nvSpPr>
            <p:cNvPr id="2323" name="Google Shape;2323;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24" name="Google Shape;2324;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5" name="Google Shape;2325;p125"/>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6" name="Google Shape;2326;p125"/>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7" name="Google Shape;2327;p125"/>
          <p:cNvGrpSpPr/>
          <p:nvPr/>
        </p:nvGrpSpPr>
        <p:grpSpPr>
          <a:xfrm>
            <a:off x="457197" y="2195578"/>
            <a:ext cx="713194" cy="446423"/>
            <a:chOff x="457200" y="1466425"/>
            <a:chExt cx="776900" cy="486300"/>
          </a:xfrm>
        </p:grpSpPr>
        <p:sp>
          <p:nvSpPr>
            <p:cNvPr id="2328" name="Google Shape;232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29" name="Google Shape;232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0" name="Google Shape;2330;p125"/>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1" name="Google Shape;2331;p125"/>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125"/>
          <p:cNvGrpSpPr/>
          <p:nvPr/>
        </p:nvGrpSpPr>
        <p:grpSpPr>
          <a:xfrm>
            <a:off x="457197" y="2718203"/>
            <a:ext cx="713194" cy="446423"/>
            <a:chOff x="457200" y="1466425"/>
            <a:chExt cx="776900" cy="486300"/>
          </a:xfrm>
        </p:grpSpPr>
        <p:sp>
          <p:nvSpPr>
            <p:cNvPr id="2333" name="Google Shape;2333;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34" name="Google Shape;2334;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5" name="Google Shape;2335;p125"/>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6" name="Google Shape;2336;p125"/>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7" name="Google Shape;2337;p125"/>
          <p:cNvGrpSpPr/>
          <p:nvPr/>
        </p:nvGrpSpPr>
        <p:grpSpPr>
          <a:xfrm>
            <a:off x="457222" y="3240828"/>
            <a:ext cx="713194" cy="446423"/>
            <a:chOff x="457200" y="1466425"/>
            <a:chExt cx="776900" cy="486300"/>
          </a:xfrm>
        </p:grpSpPr>
        <p:sp>
          <p:nvSpPr>
            <p:cNvPr id="2338" name="Google Shape;233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39" name="Google Shape;233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0" name="Google Shape;2340;p125"/>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1" name="Google Shape;2341;p125"/>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2" name="Google Shape;2342;p125"/>
          <p:cNvGrpSpPr/>
          <p:nvPr/>
        </p:nvGrpSpPr>
        <p:grpSpPr>
          <a:xfrm>
            <a:off x="457222" y="3763453"/>
            <a:ext cx="713194" cy="446423"/>
            <a:chOff x="457200" y="1466425"/>
            <a:chExt cx="776900" cy="486300"/>
          </a:xfrm>
        </p:grpSpPr>
        <p:sp>
          <p:nvSpPr>
            <p:cNvPr id="2343" name="Google Shape;2343;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44" name="Google Shape;2344;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5" name="Google Shape;2345;p125"/>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6" name="Google Shape;2346;p125"/>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7" name="Google Shape;2347;p125"/>
          <p:cNvGrpSpPr/>
          <p:nvPr/>
        </p:nvGrpSpPr>
        <p:grpSpPr>
          <a:xfrm>
            <a:off x="457222" y="4311603"/>
            <a:ext cx="713194" cy="446423"/>
            <a:chOff x="457200" y="1466425"/>
            <a:chExt cx="776900" cy="486300"/>
          </a:xfrm>
        </p:grpSpPr>
        <p:sp>
          <p:nvSpPr>
            <p:cNvPr id="2348" name="Google Shape;234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49" name="Google Shape;234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0" name="Google Shape;2350;p125"/>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2351" name="Shape 2351"/>
        <p:cNvGrpSpPr/>
        <p:nvPr/>
      </p:nvGrpSpPr>
      <p:grpSpPr>
        <a:xfrm>
          <a:off x="0" y="0"/>
          <a:ext cx="0" cy="0"/>
          <a:chOff x="0" y="0"/>
          <a:chExt cx="0" cy="0"/>
        </a:xfrm>
      </p:grpSpPr>
      <p:sp>
        <p:nvSpPr>
          <p:cNvPr id="2352" name="Google Shape;2352;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3" name="Google Shape;2353;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4" name="Google Shape;2354;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5" name="Google Shape;235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56" name="Google Shape;2356;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7" name="Google Shape;2357;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8" name="Google Shape;2358;p1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9" name="Google Shape;2359;p126"/>
          <p:cNvGrpSpPr/>
          <p:nvPr/>
        </p:nvGrpSpPr>
        <p:grpSpPr>
          <a:xfrm>
            <a:off x="457427" y="3873038"/>
            <a:ext cx="602564" cy="377174"/>
            <a:chOff x="457200" y="1466425"/>
            <a:chExt cx="776900" cy="486300"/>
          </a:xfrm>
        </p:grpSpPr>
        <p:sp>
          <p:nvSpPr>
            <p:cNvPr id="2360" name="Google Shape;236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1" name="Google Shape;236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2" name="Google Shape;2362;p1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3" name="Google Shape;2363;p1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126"/>
          <p:cNvGrpSpPr/>
          <p:nvPr/>
        </p:nvGrpSpPr>
        <p:grpSpPr>
          <a:xfrm>
            <a:off x="457315" y="4311142"/>
            <a:ext cx="602564" cy="377174"/>
            <a:chOff x="457200" y="1466425"/>
            <a:chExt cx="776900" cy="486300"/>
          </a:xfrm>
        </p:grpSpPr>
        <p:sp>
          <p:nvSpPr>
            <p:cNvPr id="2365" name="Google Shape;236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66" name="Google Shape;236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7" name="Google Shape;2367;p1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8" name="Google Shape;2368;p1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9" name="Google Shape;2369;p126"/>
          <p:cNvGrpSpPr/>
          <p:nvPr/>
        </p:nvGrpSpPr>
        <p:grpSpPr>
          <a:xfrm>
            <a:off x="457377" y="2996663"/>
            <a:ext cx="602564" cy="377174"/>
            <a:chOff x="457200" y="1466425"/>
            <a:chExt cx="776900" cy="486300"/>
          </a:xfrm>
        </p:grpSpPr>
        <p:sp>
          <p:nvSpPr>
            <p:cNvPr id="2370" name="Google Shape;237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1" name="Google Shape;237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2" name="Google Shape;2372;p1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3" name="Google Shape;2373;p1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4" name="Google Shape;2374;p126"/>
          <p:cNvGrpSpPr/>
          <p:nvPr/>
        </p:nvGrpSpPr>
        <p:grpSpPr>
          <a:xfrm>
            <a:off x="457265" y="3434767"/>
            <a:ext cx="602564" cy="377174"/>
            <a:chOff x="457200" y="1466425"/>
            <a:chExt cx="776900" cy="486300"/>
          </a:xfrm>
        </p:grpSpPr>
        <p:sp>
          <p:nvSpPr>
            <p:cNvPr id="2375" name="Google Shape;237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76" name="Google Shape;237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1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8" name="Google Shape;2378;p1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9" name="Google Shape;2379;p126"/>
          <p:cNvGrpSpPr/>
          <p:nvPr/>
        </p:nvGrpSpPr>
        <p:grpSpPr>
          <a:xfrm>
            <a:off x="457402" y="2135288"/>
            <a:ext cx="602564" cy="377174"/>
            <a:chOff x="457200" y="1466425"/>
            <a:chExt cx="776900" cy="486300"/>
          </a:xfrm>
        </p:grpSpPr>
        <p:sp>
          <p:nvSpPr>
            <p:cNvPr id="2380" name="Google Shape;238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1" name="Google Shape;238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2" name="Google Shape;2382;p126"/>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3" name="Google Shape;2383;p1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126"/>
          <p:cNvGrpSpPr/>
          <p:nvPr/>
        </p:nvGrpSpPr>
        <p:grpSpPr>
          <a:xfrm>
            <a:off x="457290" y="2573392"/>
            <a:ext cx="602564" cy="377174"/>
            <a:chOff x="457200" y="1466425"/>
            <a:chExt cx="776900" cy="486300"/>
          </a:xfrm>
        </p:grpSpPr>
        <p:sp>
          <p:nvSpPr>
            <p:cNvPr id="2385" name="Google Shape;238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86" name="Google Shape;238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7" name="Google Shape;2387;p126"/>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8" name="Google Shape;2388;p1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9" name="Google Shape;2389;p126"/>
          <p:cNvGrpSpPr/>
          <p:nvPr/>
        </p:nvGrpSpPr>
        <p:grpSpPr>
          <a:xfrm>
            <a:off x="457352" y="1258913"/>
            <a:ext cx="602564" cy="377174"/>
            <a:chOff x="457200" y="1466425"/>
            <a:chExt cx="776900" cy="486300"/>
          </a:xfrm>
        </p:grpSpPr>
        <p:sp>
          <p:nvSpPr>
            <p:cNvPr id="2390" name="Google Shape;2390;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1" name="Google Shape;2391;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2" name="Google Shape;2392;p126"/>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3" name="Google Shape;2393;p1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126"/>
          <p:cNvGrpSpPr/>
          <p:nvPr/>
        </p:nvGrpSpPr>
        <p:grpSpPr>
          <a:xfrm>
            <a:off x="457240" y="1697017"/>
            <a:ext cx="602564" cy="377174"/>
            <a:chOff x="457200" y="1466425"/>
            <a:chExt cx="776900" cy="486300"/>
          </a:xfrm>
        </p:grpSpPr>
        <p:sp>
          <p:nvSpPr>
            <p:cNvPr id="2395" name="Google Shape;2395;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396" name="Google Shape;2396;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126"/>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2398" name="Shape 2398"/>
        <p:cNvGrpSpPr/>
        <p:nvPr/>
      </p:nvGrpSpPr>
      <p:grpSpPr>
        <a:xfrm>
          <a:off x="0" y="0"/>
          <a:ext cx="0" cy="0"/>
          <a:chOff x="0" y="0"/>
          <a:chExt cx="0" cy="0"/>
        </a:xfrm>
      </p:grpSpPr>
      <p:sp>
        <p:nvSpPr>
          <p:cNvPr id="2399" name="Google Shape;2399;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0" name="Google Shape;2400;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01" name="Google Shape;2401;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02" name="Google Shape;2402;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3" name="Google Shape;2403;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04" name="Google Shape;2404;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5" name="Google Shape;2405;p12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127"/>
          <p:cNvGrpSpPr/>
          <p:nvPr/>
        </p:nvGrpSpPr>
        <p:grpSpPr>
          <a:xfrm>
            <a:off x="457427" y="3873038"/>
            <a:ext cx="602564" cy="377174"/>
            <a:chOff x="457200" y="1466425"/>
            <a:chExt cx="776900" cy="486300"/>
          </a:xfrm>
        </p:grpSpPr>
        <p:sp>
          <p:nvSpPr>
            <p:cNvPr id="2407" name="Google Shape;2407;p12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08" name="Google Shape;2408;p12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9" name="Google Shape;2409;p12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0" name="Google Shape;2410;p12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1" name="Google Shape;2411;p127"/>
          <p:cNvGrpSpPr/>
          <p:nvPr/>
        </p:nvGrpSpPr>
        <p:grpSpPr>
          <a:xfrm>
            <a:off x="457315" y="4311142"/>
            <a:ext cx="602564" cy="377174"/>
            <a:chOff x="457200" y="1466425"/>
            <a:chExt cx="776900" cy="486300"/>
          </a:xfrm>
        </p:grpSpPr>
        <p:sp>
          <p:nvSpPr>
            <p:cNvPr id="2412" name="Google Shape;2412;p12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3" name="Google Shape;2413;p12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4" name="Google Shape;2414;p12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5" name="Google Shape;2415;p12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6" name="Google Shape;2416;p127"/>
          <p:cNvGrpSpPr/>
          <p:nvPr/>
        </p:nvGrpSpPr>
        <p:grpSpPr>
          <a:xfrm>
            <a:off x="457377" y="2996663"/>
            <a:ext cx="602564" cy="377174"/>
            <a:chOff x="457200" y="1466425"/>
            <a:chExt cx="776900" cy="486300"/>
          </a:xfrm>
        </p:grpSpPr>
        <p:sp>
          <p:nvSpPr>
            <p:cNvPr id="2417" name="Google Shape;2417;p12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18" name="Google Shape;2418;p12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9" name="Google Shape;2419;p12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0" name="Google Shape;2420;p12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1" name="Google Shape;2421;p127"/>
          <p:cNvGrpSpPr/>
          <p:nvPr/>
        </p:nvGrpSpPr>
        <p:grpSpPr>
          <a:xfrm>
            <a:off x="457265" y="3434767"/>
            <a:ext cx="602564" cy="377174"/>
            <a:chOff x="457200" y="1466425"/>
            <a:chExt cx="776900" cy="486300"/>
          </a:xfrm>
        </p:grpSpPr>
        <p:sp>
          <p:nvSpPr>
            <p:cNvPr id="2422" name="Google Shape;2422;p12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3" name="Google Shape;2423;p12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4" name="Google Shape;2424;p12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5" name="Google Shape;2425;p12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6" name="Google Shape;2426;p127"/>
          <p:cNvGrpSpPr/>
          <p:nvPr/>
        </p:nvGrpSpPr>
        <p:grpSpPr>
          <a:xfrm>
            <a:off x="457402" y="2135288"/>
            <a:ext cx="602564" cy="377174"/>
            <a:chOff x="457200" y="1466425"/>
            <a:chExt cx="776900" cy="486300"/>
          </a:xfrm>
        </p:grpSpPr>
        <p:sp>
          <p:nvSpPr>
            <p:cNvPr id="2427" name="Google Shape;2427;p127"/>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28" name="Google Shape;2428;p127"/>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9" name="Google Shape;2429;p127"/>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0" name="Google Shape;2430;p12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1" name="Google Shape;2431;p127"/>
          <p:cNvGrpSpPr/>
          <p:nvPr/>
        </p:nvGrpSpPr>
        <p:grpSpPr>
          <a:xfrm>
            <a:off x="457290" y="2573392"/>
            <a:ext cx="602564" cy="377174"/>
            <a:chOff x="457200" y="1466425"/>
            <a:chExt cx="776900" cy="486300"/>
          </a:xfrm>
        </p:grpSpPr>
        <p:sp>
          <p:nvSpPr>
            <p:cNvPr id="2432" name="Google Shape;2432;p12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3" name="Google Shape;2433;p12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4" name="Google Shape;2434;p127"/>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5" name="Google Shape;2435;p12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6" name="Google Shape;2436;p127"/>
          <p:cNvGrpSpPr/>
          <p:nvPr/>
        </p:nvGrpSpPr>
        <p:grpSpPr>
          <a:xfrm>
            <a:off x="457352" y="1258913"/>
            <a:ext cx="602564" cy="377174"/>
            <a:chOff x="457200" y="1466425"/>
            <a:chExt cx="776900" cy="486300"/>
          </a:xfrm>
        </p:grpSpPr>
        <p:sp>
          <p:nvSpPr>
            <p:cNvPr id="2437" name="Google Shape;2437;p12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38" name="Google Shape;2438;p12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9" name="Google Shape;2439;p127"/>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0" name="Google Shape;2440;p12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1" name="Google Shape;2441;p127"/>
          <p:cNvGrpSpPr/>
          <p:nvPr/>
        </p:nvGrpSpPr>
        <p:grpSpPr>
          <a:xfrm>
            <a:off x="457240" y="1697017"/>
            <a:ext cx="602564" cy="377174"/>
            <a:chOff x="457200" y="1466425"/>
            <a:chExt cx="776900" cy="486300"/>
          </a:xfrm>
        </p:grpSpPr>
        <p:sp>
          <p:nvSpPr>
            <p:cNvPr id="2442" name="Google Shape;2442;p127"/>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3" name="Google Shape;2443;p127"/>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4" name="Google Shape;2444;p127"/>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2445" name="Shape 2445"/>
        <p:cNvGrpSpPr/>
        <p:nvPr/>
      </p:nvGrpSpPr>
      <p:grpSpPr>
        <a:xfrm>
          <a:off x="0" y="0"/>
          <a:ext cx="0" cy="0"/>
          <a:chOff x="0" y="0"/>
          <a:chExt cx="0" cy="0"/>
        </a:xfrm>
      </p:grpSpPr>
      <p:sp>
        <p:nvSpPr>
          <p:cNvPr id="2446" name="Google Shape;2446;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7" name="Google Shape;2447;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48" name="Google Shape;2448;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49" name="Google Shape;2449;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50" name="Google Shape;2450;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51" name="Google Shape;2451;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2" name="Google Shape;2452;p128"/>
          <p:cNvGrpSpPr/>
          <p:nvPr/>
        </p:nvGrpSpPr>
        <p:grpSpPr>
          <a:xfrm>
            <a:off x="457181" y="1345103"/>
            <a:ext cx="533372" cy="533480"/>
            <a:chOff x="457200" y="1378813"/>
            <a:chExt cx="695400" cy="695450"/>
          </a:xfrm>
        </p:grpSpPr>
        <p:sp>
          <p:nvSpPr>
            <p:cNvPr id="2453" name="Google Shape;2453;p12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4" name="Google Shape;2454;p128"/>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12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28"/>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7" name="Google Shape;2457;p128"/>
          <p:cNvGrpSpPr/>
          <p:nvPr/>
        </p:nvGrpSpPr>
        <p:grpSpPr>
          <a:xfrm>
            <a:off x="3228956" y="1345103"/>
            <a:ext cx="533372" cy="533480"/>
            <a:chOff x="457200" y="1378813"/>
            <a:chExt cx="695400" cy="695450"/>
          </a:xfrm>
        </p:grpSpPr>
        <p:sp>
          <p:nvSpPr>
            <p:cNvPr id="2458" name="Google Shape;2458;p12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59" name="Google Shape;2459;p128"/>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12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28"/>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62" name="Google Shape;2462;p128"/>
          <p:cNvGrpSpPr/>
          <p:nvPr/>
        </p:nvGrpSpPr>
        <p:grpSpPr>
          <a:xfrm>
            <a:off x="6134081" y="1345853"/>
            <a:ext cx="533372" cy="533480"/>
            <a:chOff x="457200" y="1378813"/>
            <a:chExt cx="695400" cy="695450"/>
          </a:xfrm>
        </p:grpSpPr>
        <p:sp>
          <p:nvSpPr>
            <p:cNvPr id="2463" name="Google Shape;2463;p12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4" name="Google Shape;2464;p128"/>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5" name="Google Shape;2465;p12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28"/>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2467" name="Shape 2467"/>
        <p:cNvGrpSpPr/>
        <p:nvPr/>
      </p:nvGrpSpPr>
      <p:grpSpPr>
        <a:xfrm>
          <a:off x="0" y="0"/>
          <a:ext cx="0" cy="0"/>
          <a:chOff x="0" y="0"/>
          <a:chExt cx="0" cy="0"/>
        </a:xfrm>
      </p:grpSpPr>
      <p:pic>
        <p:nvPicPr>
          <p:cNvPr id="2468" name="Google Shape;2468;p129"/>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69" name="Google Shape;2469;p12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1" name="Google Shape;2471;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2" name="Google Shape;2472;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73" name="Google Shape;2473;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74" name="Google Shape;2474;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5" name="Google Shape;2475;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76" name="Google Shape;2476;p129"/>
          <p:cNvGrpSpPr/>
          <p:nvPr/>
        </p:nvGrpSpPr>
        <p:grpSpPr>
          <a:xfrm>
            <a:off x="457206" y="1421303"/>
            <a:ext cx="533372" cy="533480"/>
            <a:chOff x="457200" y="1378813"/>
            <a:chExt cx="695400" cy="695450"/>
          </a:xfrm>
        </p:grpSpPr>
        <p:sp>
          <p:nvSpPr>
            <p:cNvPr id="2477" name="Google Shape;2477;p129"/>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78" name="Google Shape;2478;p129"/>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9" name="Google Shape;2479;p129"/>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0" name="Google Shape;2480;p129"/>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1" name="Google Shape;2481;p12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2" name="Google Shape;2482;p129"/>
          <p:cNvGrpSpPr/>
          <p:nvPr/>
        </p:nvGrpSpPr>
        <p:grpSpPr>
          <a:xfrm>
            <a:off x="4936306" y="1423553"/>
            <a:ext cx="533372" cy="533480"/>
            <a:chOff x="457200" y="1378813"/>
            <a:chExt cx="695400" cy="695450"/>
          </a:xfrm>
        </p:grpSpPr>
        <p:sp>
          <p:nvSpPr>
            <p:cNvPr id="2483" name="Google Shape;2483;p129"/>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84" name="Google Shape;2484;p129"/>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5" name="Google Shape;2485;p129"/>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6" name="Google Shape;2486;p129"/>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2487" name="Shape 2487"/>
        <p:cNvGrpSpPr/>
        <p:nvPr/>
      </p:nvGrpSpPr>
      <p:grpSpPr>
        <a:xfrm>
          <a:off x="0" y="0"/>
          <a:ext cx="0" cy="0"/>
          <a:chOff x="0" y="0"/>
          <a:chExt cx="0" cy="0"/>
        </a:xfrm>
      </p:grpSpPr>
      <p:sp>
        <p:nvSpPr>
          <p:cNvPr id="2488" name="Google Shape;2488;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9" name="Google Shape;2489;p1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90" name="Google Shape;2490;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91" name="Google Shape;2491;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92" name="Google Shape;2492;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93" name="Google Shape;2493;p1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4" name="Google Shape;2494;p13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95" name="Google Shape;2495;p13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0" name="Google Shape;2500;p13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1" name="Google Shape;2501;p13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06" name="Google Shape;2506;p13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07" name="Google Shape;2507;p13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0" name="Google Shape;2510;p13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511" name="Google Shape;2511;p13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2" name="Google Shape;2512;p13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3" name="Google Shape;2513;p13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2514" name="Shape 2514"/>
        <p:cNvGrpSpPr/>
        <p:nvPr/>
      </p:nvGrpSpPr>
      <p:grpSpPr>
        <a:xfrm>
          <a:off x="0" y="0"/>
          <a:ext cx="0" cy="0"/>
          <a:chOff x="0" y="0"/>
          <a:chExt cx="0" cy="0"/>
        </a:xfrm>
      </p:grpSpPr>
      <p:sp>
        <p:nvSpPr>
          <p:cNvPr id="2515" name="Google Shape;2515;p1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7" name="Google Shape;2517;p1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18" name="Google Shape;2518;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19" name="Google Shape;2519;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20" name="Google Shape;2520;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1" name="Google Shape;2521;p1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2" name="Google Shape;2522;p1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3" name="Google Shape;2523;p1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7" name="Google Shape;2527;p1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8" name="Google Shape;2528;p1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29" name="Google Shape;2529;p1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30" name="Google Shape;2530;p131"/>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531" name="Google Shape;2531;p131"/>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532" name="Google Shape;2532;p1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2533" name="Shape 2533"/>
        <p:cNvGrpSpPr/>
        <p:nvPr/>
      </p:nvGrpSpPr>
      <p:grpSpPr>
        <a:xfrm>
          <a:off x="0" y="0"/>
          <a:ext cx="0" cy="0"/>
          <a:chOff x="0" y="0"/>
          <a:chExt cx="0" cy="0"/>
        </a:xfrm>
      </p:grpSpPr>
      <p:sp>
        <p:nvSpPr>
          <p:cNvPr id="2534" name="Google Shape;2534;p1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6" name="Google Shape;2536;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7" name="Google Shape;2537;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38" name="Google Shape;253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39" name="Google Shape;2539;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0" name="Google Shape;2540;p1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1" name="Google Shape;2541;p1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2" name="Google Shape;2542;p1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6" name="Google Shape;2546;p1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7" name="Google Shape;2547;p1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48" name="Google Shape;2548;p13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49" name="Google Shape;2549;p132"/>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550" name="Google Shape;2550;p132"/>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551" name="Google Shape;2551;p13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2552" name="Shape 2552"/>
        <p:cNvGrpSpPr/>
        <p:nvPr/>
      </p:nvGrpSpPr>
      <p:grpSpPr>
        <a:xfrm>
          <a:off x="0" y="0"/>
          <a:ext cx="0" cy="0"/>
          <a:chOff x="0" y="0"/>
          <a:chExt cx="0" cy="0"/>
        </a:xfrm>
      </p:grpSpPr>
      <p:sp>
        <p:nvSpPr>
          <p:cNvPr id="2553" name="Google Shape;2553;p1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5" name="Google Shape;2555;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56" name="Google Shape;2556;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57" name="Google Shape;255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8" name="Google Shape;2558;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59" name="Google Shape;2559;p1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0" name="Google Shape;2560;p1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1" name="Google Shape;2561;p1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5" name="Google Shape;2565;p1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6" name="Google Shape;2566;p1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67" name="Google Shape;2567;p13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568" name="Google Shape;2568;p133"/>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569" name="Google Shape;2569;p133"/>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570" name="Google Shape;2570;p133"/>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2571" name="Shape 2571"/>
        <p:cNvGrpSpPr/>
        <p:nvPr/>
      </p:nvGrpSpPr>
      <p:grpSpPr>
        <a:xfrm>
          <a:off x="0" y="0"/>
          <a:ext cx="0" cy="0"/>
          <a:chOff x="0" y="0"/>
          <a:chExt cx="0" cy="0"/>
        </a:xfrm>
      </p:grpSpPr>
      <p:sp>
        <p:nvSpPr>
          <p:cNvPr id="2572" name="Google Shape;2572;p1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4" name="Google Shape;2574;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75" name="Google Shape;2575;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76" name="Google Shape;2576;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77" name="Google Shape;2577;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78" name="Google Shape;2578;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9" name="Google Shape;2579;p13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0" name="Google Shape;2580;p1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4" name="Google Shape;2584;p13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5" name="Google Shape;2585;p13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86" name="Google Shape;2586;p134"/>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587" name="Google Shape;2587;p134"/>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2588" name="Google Shape;2588;p134"/>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2589" name="Google Shape;2589;p134"/>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2590" name="Shape 2590"/>
        <p:cNvGrpSpPr/>
        <p:nvPr/>
      </p:nvGrpSpPr>
      <p:grpSpPr>
        <a:xfrm>
          <a:off x="0" y="0"/>
          <a:ext cx="0" cy="0"/>
          <a:chOff x="0" y="0"/>
          <a:chExt cx="0" cy="0"/>
        </a:xfrm>
      </p:grpSpPr>
      <p:sp>
        <p:nvSpPr>
          <p:cNvPr id="2591" name="Google Shape;2591;p1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3" name="Google Shape;2593;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4" name="Google Shape;2594;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5" name="Google Shape;2595;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96" name="Google Shape;2596;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97" name="Google Shape;2597;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8" name="Google Shape;2598;p1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9" name="Google Shape;2599;p1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3" name="Google Shape;2603;p1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4" name="Google Shape;2604;p1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5" name="Google Shape;2605;p1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07" name="Google Shape;2607;p1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08" name="Google Shape;2608;p135"/>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609" name="Google Shape;2609;p1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10" name="Google Shape;2610;p135"/>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2611" name="Google Shape;2611;p1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2612" name="Shape 2612"/>
        <p:cNvGrpSpPr/>
        <p:nvPr/>
      </p:nvGrpSpPr>
      <p:grpSpPr>
        <a:xfrm>
          <a:off x="0" y="0"/>
          <a:ext cx="0" cy="0"/>
          <a:chOff x="0" y="0"/>
          <a:chExt cx="0" cy="0"/>
        </a:xfrm>
      </p:grpSpPr>
      <p:sp>
        <p:nvSpPr>
          <p:cNvPr id="2613" name="Google Shape;2613;p1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5" name="Google Shape;2615;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16" name="Google Shape;2616;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17" name="Google Shape;2617;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18" name="Google Shape;2618;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9" name="Google Shape;2619;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0" name="Google Shape;2620;p1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1" name="Google Shape;2621;p1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5" name="Google Shape;2625;p1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6" name="Google Shape;2626;p1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7" name="Google Shape;2627;p1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29" name="Google Shape;2629;p13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30" name="Google Shape;2630;p136"/>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2631" name="Google Shape;2631;p13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32" name="Google Shape;2632;p136"/>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2633" name="Google Shape;2633;p13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2634" name="Shape 2634"/>
        <p:cNvGrpSpPr/>
        <p:nvPr/>
      </p:nvGrpSpPr>
      <p:grpSpPr>
        <a:xfrm>
          <a:off x="0" y="0"/>
          <a:ext cx="0" cy="0"/>
          <a:chOff x="0" y="0"/>
          <a:chExt cx="0" cy="0"/>
        </a:xfrm>
      </p:grpSpPr>
      <p:sp>
        <p:nvSpPr>
          <p:cNvPr id="2635" name="Google Shape;2635;p1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7" name="Google Shape;2637;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38" name="Google Shape;2638;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39" name="Google Shape;2639;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40" name="Google Shape;2640;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41" name="Google Shape;2641;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2" name="Google Shape;2642;p1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3" name="Google Shape;2643;p1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7" name="Google Shape;2647;p1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8" name="Google Shape;2648;p1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9" name="Google Shape;2649;p1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51" name="Google Shape;2651;p13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652" name="Google Shape;2652;p137"/>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2653" name="Google Shape;2653;p137"/>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2654" name="Google Shape;2654;p137"/>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2655" name="Google Shape;2655;p137"/>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2656" name="Shape 2656"/>
        <p:cNvGrpSpPr/>
        <p:nvPr/>
      </p:nvGrpSpPr>
      <p:grpSpPr>
        <a:xfrm>
          <a:off x="0" y="0"/>
          <a:ext cx="0" cy="0"/>
          <a:chOff x="0" y="0"/>
          <a:chExt cx="0" cy="0"/>
        </a:xfrm>
      </p:grpSpPr>
      <p:sp>
        <p:nvSpPr>
          <p:cNvPr id="2657" name="Google Shape;2657;p1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9" name="Google Shape;2659;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0" name="Google Shape;2660;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61" name="Google Shape;2661;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2" name="Google Shape;2662;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3" name="Google Shape;2663;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4" name="Google Shape;2664;p13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5" name="Google Shape;2665;p1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9" name="Google Shape;2669;p13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0" name="Google Shape;2670;p13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1" name="Google Shape;2671;p1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73" name="Google Shape;2673;p138"/>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674" name="Google Shape;2674;p138"/>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675" name="Google Shape;2675;p138"/>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676" name="Google Shape;2676;p138"/>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677" name="Google Shape;2677;p138"/>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2678" name="Shape 2678"/>
        <p:cNvGrpSpPr/>
        <p:nvPr/>
      </p:nvGrpSpPr>
      <p:grpSpPr>
        <a:xfrm>
          <a:off x="0" y="0"/>
          <a:ext cx="0" cy="0"/>
          <a:chOff x="0" y="0"/>
          <a:chExt cx="0" cy="0"/>
        </a:xfrm>
      </p:grpSpPr>
      <p:sp>
        <p:nvSpPr>
          <p:cNvPr id="2679" name="Google Shape;2679;p1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1" name="Google Shape;2681;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82" name="Google Shape;2682;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83" name="Google Shape;2683;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84" name="Google Shape;2684;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85" name="Google Shape;2685;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6" name="Google Shape;2686;p1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7" name="Google Shape;2687;p1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3" name="Google Shape;2693;p1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4" name="Google Shape;2694;p1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5" name="Google Shape;2695;p1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6" name="Google Shape;2696;p1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97" name="Google Shape;2697;p1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698" name="Google Shape;2698;p139"/>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699" name="Google Shape;2699;p1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00" name="Google Shape;2700;p139"/>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701" name="Google Shape;2701;p1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02" name="Google Shape;2702;p139"/>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2703" name="Shape 2703"/>
        <p:cNvGrpSpPr/>
        <p:nvPr/>
      </p:nvGrpSpPr>
      <p:grpSpPr>
        <a:xfrm>
          <a:off x="0" y="0"/>
          <a:ext cx="0" cy="0"/>
          <a:chOff x="0" y="0"/>
          <a:chExt cx="0" cy="0"/>
        </a:xfrm>
      </p:grpSpPr>
      <p:sp>
        <p:nvSpPr>
          <p:cNvPr id="2704" name="Google Shape;2704;p1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6" name="Google Shape;2706;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07" name="Google Shape;2707;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08" name="Google Shape;2708;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09" name="Google Shape;2709;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0" name="Google Shape;2710;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1" name="Google Shape;2711;p1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2" name="Google Shape;2712;p1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8" name="Google Shape;2718;p1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9" name="Google Shape;2719;p1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0" name="Google Shape;2720;p1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1" name="Google Shape;2721;p1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22" name="Google Shape;2722;p14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723" name="Google Shape;2723;p14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724" name="Google Shape;2724;p14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25" name="Google Shape;2725;p14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726" name="Google Shape;2726;p14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27" name="Google Shape;2727;p14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728" name="Shape 2728"/>
        <p:cNvGrpSpPr/>
        <p:nvPr/>
      </p:nvGrpSpPr>
      <p:grpSpPr>
        <a:xfrm>
          <a:off x="0" y="0"/>
          <a:ext cx="0" cy="0"/>
          <a:chOff x="0" y="0"/>
          <a:chExt cx="0" cy="0"/>
        </a:xfrm>
      </p:grpSpPr>
      <p:sp>
        <p:nvSpPr>
          <p:cNvPr id="2729" name="Google Shape;2729;p1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1" name="Google Shape;2731;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2" name="Google Shape;2732;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3" name="Google Shape;2733;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34" name="Google Shape;2734;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5" name="Google Shape;2735;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6" name="Google Shape;2736;p1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7" name="Google Shape;2737;p1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3" name="Google Shape;2743;p1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4" name="Google Shape;2744;p1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5" name="Google Shape;2745;p1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6" name="Google Shape;2746;p1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47" name="Google Shape;2747;p14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748" name="Google Shape;2748;p141"/>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749" name="Google Shape;2749;p141"/>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750" name="Google Shape;2750;p141"/>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751" name="Google Shape;2751;p141"/>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752" name="Google Shape;2752;p141"/>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753" name="Shape 2753"/>
        <p:cNvGrpSpPr/>
        <p:nvPr/>
      </p:nvGrpSpPr>
      <p:grpSpPr>
        <a:xfrm>
          <a:off x="0" y="0"/>
          <a:ext cx="0" cy="0"/>
          <a:chOff x="0" y="0"/>
          <a:chExt cx="0" cy="0"/>
        </a:xfrm>
      </p:grpSpPr>
      <p:sp>
        <p:nvSpPr>
          <p:cNvPr id="2754" name="Google Shape;2754;p1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6" name="Google Shape;2756;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57" name="Google Shape;2757;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58" name="Google Shape;2758;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59" name="Google Shape;2759;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0" name="Google Shape;2760;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1" name="Google Shape;2761;p14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2" name="Google Shape;2762;p1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4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8" name="Google Shape;2768;p14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9" name="Google Shape;2769;p14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0" name="Google Shape;2770;p14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1" name="Google Shape;2771;p14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72" name="Google Shape;2772;p14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773" name="Google Shape;2773;p142"/>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774" name="Google Shape;2774;p142"/>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775" name="Google Shape;2775;p142"/>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776" name="Google Shape;2776;p142"/>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777" name="Google Shape;2777;p142"/>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778" name="Shape 2778"/>
        <p:cNvGrpSpPr/>
        <p:nvPr/>
      </p:nvGrpSpPr>
      <p:grpSpPr>
        <a:xfrm>
          <a:off x="0" y="0"/>
          <a:ext cx="0" cy="0"/>
          <a:chOff x="0" y="0"/>
          <a:chExt cx="0" cy="0"/>
        </a:xfrm>
      </p:grpSpPr>
      <p:sp>
        <p:nvSpPr>
          <p:cNvPr id="2779" name="Google Shape;2779;p1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1" name="Google Shape;2781;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82" name="Google Shape;2782;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3" name="Google Shape;2783;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84" name="Google Shape;2784;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85" name="Google Shape;2785;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6" name="Google Shape;2786;p1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7" name="Google Shape;2787;p1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9" name="Google Shape;2789;p1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1" name="Google Shape;2791;p1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3" name="Google Shape;2793;p1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5" name="Google Shape;2795;p1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7" name="Google Shape;2797;p1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99" name="Google Shape;2799;p1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00" name="Google Shape;2800;p143"/>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801" name="Google Shape;2801;p1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02" name="Google Shape;2802;p143"/>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803" name="Google Shape;2803;p1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04" name="Google Shape;2804;p143"/>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805" name="Google Shape;2805;p1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806" name="Shape 2806"/>
        <p:cNvGrpSpPr/>
        <p:nvPr/>
      </p:nvGrpSpPr>
      <p:grpSpPr>
        <a:xfrm>
          <a:off x="0" y="0"/>
          <a:ext cx="0" cy="0"/>
          <a:chOff x="0" y="0"/>
          <a:chExt cx="0" cy="0"/>
        </a:xfrm>
      </p:grpSpPr>
      <p:sp>
        <p:nvSpPr>
          <p:cNvPr id="2807" name="Google Shape;2807;p1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9" name="Google Shape;2809;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10" name="Google Shape;2810;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11" name="Google Shape;2811;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12" name="Google Shape;2812;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13" name="Google Shape;2813;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4" name="Google Shape;2814;p1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5" name="Google Shape;2815;p1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7" name="Google Shape;2817;p1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9" name="Google Shape;2819;p1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1" name="Google Shape;2821;p1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3" name="Google Shape;2823;p1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5" name="Google Shape;2825;p1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27" name="Google Shape;2827;p14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28" name="Google Shape;2828;p14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829" name="Google Shape;2829;p14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30" name="Google Shape;2830;p14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831" name="Google Shape;2831;p14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32" name="Google Shape;2832;p14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833" name="Google Shape;2833;p14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834" name="Shape 2834"/>
        <p:cNvGrpSpPr/>
        <p:nvPr/>
      </p:nvGrpSpPr>
      <p:grpSpPr>
        <a:xfrm>
          <a:off x="0" y="0"/>
          <a:ext cx="0" cy="0"/>
          <a:chOff x="0" y="0"/>
          <a:chExt cx="0" cy="0"/>
        </a:xfrm>
      </p:grpSpPr>
      <p:sp>
        <p:nvSpPr>
          <p:cNvPr id="2835" name="Google Shape;2835;p1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7" name="Google Shape;2837;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38" name="Google Shape;2838;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39" name="Google Shape;2839;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40" name="Google Shape;2840;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1" name="Google Shape;2841;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2" name="Google Shape;2842;p1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3" name="Google Shape;2843;p1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5" name="Google Shape;2845;p1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7" name="Google Shape;2847;p1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9" name="Google Shape;2849;p1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1" name="Google Shape;2851;p1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3" name="Google Shape;2853;p1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55" name="Google Shape;2855;p14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856" name="Google Shape;2856;p145"/>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2857" name="Google Shape;2857;p145"/>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2858" name="Google Shape;2858;p145"/>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2859" name="Google Shape;2859;p145"/>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2860" name="Google Shape;2860;p145"/>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2861" name="Google Shape;2861;p145"/>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862" name="Shape 2862"/>
        <p:cNvGrpSpPr/>
        <p:nvPr/>
      </p:nvGrpSpPr>
      <p:grpSpPr>
        <a:xfrm>
          <a:off x="0" y="0"/>
          <a:ext cx="0" cy="0"/>
          <a:chOff x="0" y="0"/>
          <a:chExt cx="0" cy="0"/>
        </a:xfrm>
      </p:grpSpPr>
      <p:sp>
        <p:nvSpPr>
          <p:cNvPr id="2863" name="Google Shape;2863;p14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5" name="Google Shape;2865;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6" name="Google Shape;2866;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67" name="Google Shape;2867;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68" name="Google Shape;2868;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69" name="Google Shape;2869;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0" name="Google Shape;2870;p14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1" name="Google Shape;2871;p14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4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3" name="Google Shape;2873;p14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4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5" name="Google Shape;2875;p14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4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7" name="Google Shape;2877;p14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4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9" name="Google Shape;2879;p14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4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1" name="Google Shape;2881;p14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4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83" name="Google Shape;2883;p146"/>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884" name="Google Shape;2884;p146"/>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2885" name="Google Shape;2885;p146"/>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2886" name="Google Shape;2886;p146"/>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2887" name="Google Shape;2887;p146"/>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2888" name="Google Shape;2888;p146"/>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2889" name="Google Shape;2889;p146"/>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890" name="Shape 2890"/>
        <p:cNvGrpSpPr/>
        <p:nvPr/>
      </p:nvGrpSpPr>
      <p:grpSpPr>
        <a:xfrm>
          <a:off x="0" y="0"/>
          <a:ext cx="0" cy="0"/>
          <a:chOff x="0" y="0"/>
          <a:chExt cx="0" cy="0"/>
        </a:xfrm>
      </p:grpSpPr>
      <p:sp>
        <p:nvSpPr>
          <p:cNvPr id="2891" name="Google Shape;2891;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2" name="Google Shape;2892;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93" name="Google Shape;2893;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4" name="Google Shape;2894;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95" name="Google Shape;2895;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96" name="Google Shape;2896;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7" name="Google Shape;2897;p1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9" name="Google Shape;2899;p1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1" name="Google Shape;2901;p1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3" name="Google Shape;2903;p1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5" name="Google Shape;2905;p1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7" name="Google Shape;2907;p1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9" name="Google Shape;2909;p1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1" name="Google Shape;2911;p1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13" name="Google Shape;2913;p1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14" name="Google Shape;2914;p147"/>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915" name="Google Shape;2915;p1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16" name="Google Shape;2916;p147"/>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2917" name="Google Shape;2917;p1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18" name="Google Shape;2918;p147"/>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2919" name="Google Shape;2919;p1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20" name="Google Shape;2920;p147"/>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921" name="Shape 2921"/>
        <p:cNvGrpSpPr/>
        <p:nvPr/>
      </p:nvGrpSpPr>
      <p:grpSpPr>
        <a:xfrm>
          <a:off x="0" y="0"/>
          <a:ext cx="0" cy="0"/>
          <a:chOff x="0" y="0"/>
          <a:chExt cx="0" cy="0"/>
        </a:xfrm>
      </p:grpSpPr>
      <p:sp>
        <p:nvSpPr>
          <p:cNvPr id="2922" name="Google Shape;2922;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3" name="Google Shape;2923;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24" name="Google Shape;2924;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25" name="Google Shape;2925;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6" name="Google Shape;2926;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27" name="Google Shape;2927;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8" name="Google Shape;2928;p1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0" name="Google Shape;2930;p1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2" name="Google Shape;2932;p1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4" name="Google Shape;2934;p1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6" name="Google Shape;2936;p1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8" name="Google Shape;2938;p1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0" name="Google Shape;2940;p1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2" name="Google Shape;2942;p1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44" name="Google Shape;2944;p14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45" name="Google Shape;2945;p14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946" name="Google Shape;2946;p14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47" name="Google Shape;2947;p14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948" name="Google Shape;2948;p14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49" name="Google Shape;2949;p14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950" name="Google Shape;2950;p14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51" name="Google Shape;2951;p14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952" name="Shape 2952"/>
        <p:cNvGrpSpPr/>
        <p:nvPr/>
      </p:nvGrpSpPr>
      <p:grpSpPr>
        <a:xfrm>
          <a:off x="0" y="0"/>
          <a:ext cx="0" cy="0"/>
          <a:chOff x="0" y="0"/>
          <a:chExt cx="0" cy="0"/>
        </a:xfrm>
      </p:grpSpPr>
      <p:sp>
        <p:nvSpPr>
          <p:cNvPr id="2953" name="Google Shape;2953;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4" name="Google Shape;2954;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55" name="Google Shape;2955;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56" name="Google Shape;2956;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57" name="Google Shape;2957;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58" name="Google Shape;2958;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9" name="Google Shape;2959;p1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1" name="Google Shape;2961;p1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3" name="Google Shape;2963;p1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5" name="Google Shape;2965;p1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7" name="Google Shape;2967;p1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9" name="Google Shape;2969;p1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1" name="Google Shape;2971;p1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3" name="Google Shape;2973;p1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75" name="Google Shape;2975;p14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976" name="Google Shape;2976;p149"/>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977" name="Google Shape;2977;p149"/>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978" name="Google Shape;2978;p149"/>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979" name="Google Shape;2979;p149"/>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980" name="Google Shape;2980;p149"/>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981" name="Google Shape;2981;p149"/>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982" name="Google Shape;2982;p149"/>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983" name="Shape 2983"/>
        <p:cNvGrpSpPr/>
        <p:nvPr/>
      </p:nvGrpSpPr>
      <p:grpSpPr>
        <a:xfrm>
          <a:off x="0" y="0"/>
          <a:ext cx="0" cy="0"/>
          <a:chOff x="0" y="0"/>
          <a:chExt cx="0" cy="0"/>
        </a:xfrm>
      </p:grpSpPr>
      <p:sp>
        <p:nvSpPr>
          <p:cNvPr id="2984" name="Google Shape;2984;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5" name="Google Shape;2985;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86" name="Google Shape;2986;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7" name="Google Shape;2987;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88" name="Google Shape;2988;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89" name="Google Shape;2989;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0" name="Google Shape;2990;p15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5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2" name="Google Shape;2992;p15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5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4" name="Google Shape;2994;p15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5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6" name="Google Shape;2996;p15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5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8" name="Google Shape;2998;p15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5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0" name="Google Shape;3000;p15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5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2" name="Google Shape;3002;p15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5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4" name="Google Shape;3004;p15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5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06" name="Google Shape;3006;p150"/>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007" name="Google Shape;3007;p150"/>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3008" name="Google Shape;3008;p150"/>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3009" name="Google Shape;3009;p150"/>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3010" name="Google Shape;3010;p150"/>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3011" name="Google Shape;3011;p150"/>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3012" name="Google Shape;3012;p150"/>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3013" name="Google Shape;3013;p150"/>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3014" name="Shape 3014"/>
        <p:cNvGrpSpPr/>
        <p:nvPr/>
      </p:nvGrpSpPr>
      <p:grpSpPr>
        <a:xfrm>
          <a:off x="0" y="0"/>
          <a:ext cx="0" cy="0"/>
          <a:chOff x="0" y="0"/>
          <a:chExt cx="0" cy="0"/>
        </a:xfrm>
      </p:grpSpPr>
      <p:pic>
        <p:nvPicPr>
          <p:cNvPr id="3015" name="Google Shape;3015;p15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016" name="Google Shape;3016;p151"/>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7" name="Google Shape;3017;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18" name="Google Shape;3018;p1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19" name="Google Shape;3019;p15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0" name="Google Shape;3020;p151"/>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1" name="Google Shape;3021;p151"/>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3022" name="Shape 3022"/>
        <p:cNvGrpSpPr/>
        <p:nvPr/>
      </p:nvGrpSpPr>
      <p:grpSpPr>
        <a:xfrm>
          <a:off x="0" y="0"/>
          <a:ext cx="0" cy="0"/>
          <a:chOff x="0" y="0"/>
          <a:chExt cx="0" cy="0"/>
        </a:xfrm>
      </p:grpSpPr>
      <p:pic>
        <p:nvPicPr>
          <p:cNvPr id="3023" name="Google Shape;3023;p1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24" name="Google Shape;3024;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25" name="Google Shape;3025;p1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6" name="Google Shape;3026;p152"/>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27" name="Google Shape;3027;p15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3028" name="Shape 3028"/>
        <p:cNvGrpSpPr/>
        <p:nvPr/>
      </p:nvGrpSpPr>
      <p:grpSpPr>
        <a:xfrm>
          <a:off x="0" y="0"/>
          <a:ext cx="0" cy="0"/>
          <a:chOff x="0" y="0"/>
          <a:chExt cx="0" cy="0"/>
        </a:xfrm>
      </p:grpSpPr>
      <p:sp>
        <p:nvSpPr>
          <p:cNvPr id="3029" name="Google Shape;3029;p1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0" name="Google Shape;3030;p153"/>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31" name="Google Shape;3031;p153"/>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2" name="Google Shape;3032;p153"/>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3033" name="Shape 3033"/>
        <p:cNvGrpSpPr/>
        <p:nvPr/>
      </p:nvGrpSpPr>
      <p:grpSpPr>
        <a:xfrm>
          <a:off x="0" y="0"/>
          <a:ext cx="0" cy="0"/>
          <a:chOff x="0" y="0"/>
          <a:chExt cx="0" cy="0"/>
        </a:xfrm>
      </p:grpSpPr>
      <p:sp>
        <p:nvSpPr>
          <p:cNvPr id="3034" name="Google Shape;3034;p1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5" name="Google Shape;3035;p154"/>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3036" name="Google Shape;3036;p154"/>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7" name="Google Shape;3037;p154"/>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3040" name="Shape 3040"/>
        <p:cNvGrpSpPr/>
        <p:nvPr/>
      </p:nvGrpSpPr>
      <p:grpSpPr>
        <a:xfrm>
          <a:off x="0" y="0"/>
          <a:ext cx="0" cy="0"/>
          <a:chOff x="0" y="0"/>
          <a:chExt cx="0" cy="0"/>
        </a:xfrm>
      </p:grpSpPr>
      <p:pic>
        <p:nvPicPr>
          <p:cNvPr id="3041" name="Google Shape;3041;p1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042" name="Google Shape;3042;p1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3044" name="Google Shape;3044;p1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3045" name="Google Shape;3045;p1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046" name="Google Shape;3046;p1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7" name="Google Shape;3047;p1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8" name="Google Shape;3048;p1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049" name="Google Shape;3049;p156"/>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3050" name="Shape 3050"/>
        <p:cNvGrpSpPr/>
        <p:nvPr/>
      </p:nvGrpSpPr>
      <p:grpSpPr>
        <a:xfrm>
          <a:off x="0" y="0"/>
          <a:ext cx="0" cy="0"/>
          <a:chOff x="0" y="0"/>
          <a:chExt cx="0" cy="0"/>
        </a:xfrm>
      </p:grpSpPr>
      <p:pic>
        <p:nvPicPr>
          <p:cNvPr id="3051" name="Google Shape;3051;p1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052" name="Google Shape;3052;p15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3054" name="Google Shape;3054;p1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055" name="Google Shape;3055;p1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6" name="Google Shape;3056;p1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7" name="Google Shape;3057;p1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058" name="Google Shape;3058;p15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059" name="Google Shape;3059;p1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060" name="Shape 3060"/>
        <p:cNvGrpSpPr/>
        <p:nvPr/>
      </p:nvGrpSpPr>
      <p:grpSpPr>
        <a:xfrm>
          <a:off x="0" y="0"/>
          <a:ext cx="0" cy="0"/>
          <a:chOff x="0" y="0"/>
          <a:chExt cx="0" cy="0"/>
        </a:xfrm>
      </p:grpSpPr>
      <p:pic>
        <p:nvPicPr>
          <p:cNvPr id="3061" name="Google Shape;3061;p1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062" name="Google Shape;3062;p15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5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064" name="Google Shape;3064;p1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065" name="Google Shape;3065;p15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6" name="Google Shape;3066;p15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7" name="Google Shape;3067;p15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068" name="Google Shape;3068;p15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069" name="Google Shape;3069;p15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070" name="Shape 3070"/>
        <p:cNvGrpSpPr/>
        <p:nvPr/>
      </p:nvGrpSpPr>
      <p:grpSpPr>
        <a:xfrm>
          <a:off x="0" y="0"/>
          <a:ext cx="0" cy="0"/>
          <a:chOff x="0" y="0"/>
          <a:chExt cx="0" cy="0"/>
        </a:xfrm>
      </p:grpSpPr>
      <p:pic>
        <p:nvPicPr>
          <p:cNvPr id="3071" name="Google Shape;3071;p1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072" name="Google Shape;3072;p15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3" name="Google Shape;3073;p1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3074" name="Google Shape;3074;p15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075" name="Google Shape;3075;p15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3076" name="Google Shape;3076;p15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7" name="Google Shape;3077;p15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8" name="Google Shape;3078;p15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079" name="Google Shape;3079;p15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3080" name="Shape 3080"/>
        <p:cNvGrpSpPr/>
        <p:nvPr/>
      </p:nvGrpSpPr>
      <p:grpSpPr>
        <a:xfrm>
          <a:off x="0" y="0"/>
          <a:ext cx="0" cy="0"/>
          <a:chOff x="0" y="0"/>
          <a:chExt cx="0" cy="0"/>
        </a:xfrm>
      </p:grpSpPr>
      <p:pic>
        <p:nvPicPr>
          <p:cNvPr id="3081" name="Google Shape;3081;p1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82" name="Google Shape;3082;p16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83" name="Google Shape;3083;p1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084" name="Google Shape;3084;p16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85" name="Google Shape;3085;p1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3086" name="Shape 3086"/>
        <p:cNvGrpSpPr/>
        <p:nvPr/>
      </p:nvGrpSpPr>
      <p:grpSpPr>
        <a:xfrm>
          <a:off x="0" y="0"/>
          <a:ext cx="0" cy="0"/>
          <a:chOff x="0" y="0"/>
          <a:chExt cx="0" cy="0"/>
        </a:xfrm>
      </p:grpSpPr>
      <p:pic>
        <p:nvPicPr>
          <p:cNvPr id="3087" name="Google Shape;3087;p1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88" name="Google Shape;3088;p16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89" name="Google Shape;3089;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90" name="Google Shape;3090;p1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3091" name="Shape 3091"/>
        <p:cNvGrpSpPr/>
        <p:nvPr/>
      </p:nvGrpSpPr>
      <p:grpSpPr>
        <a:xfrm>
          <a:off x="0" y="0"/>
          <a:ext cx="0" cy="0"/>
          <a:chOff x="0" y="0"/>
          <a:chExt cx="0" cy="0"/>
        </a:xfrm>
      </p:grpSpPr>
      <p:sp>
        <p:nvSpPr>
          <p:cNvPr id="3092" name="Google Shape;3092;p1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3" name="Google Shape;3093;p1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4" name="Google Shape;3094;p16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95" name="Google Shape;3095;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96" name="Google Shape;3096;p16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97" name="Google Shape;3097;p1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8" name="Google Shape;3098;p162"/>
          <p:cNvSpPr txBox="1"/>
          <p:nvPr>
            <p:ph idx="3" type="body"/>
          </p:nvPr>
        </p:nvSpPr>
        <p:spPr>
          <a:xfrm>
            <a:off x="175" y="1284250"/>
            <a:ext cx="9144000" cy="35043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3099" name="Shape 3099"/>
        <p:cNvGrpSpPr/>
        <p:nvPr/>
      </p:nvGrpSpPr>
      <p:grpSpPr>
        <a:xfrm>
          <a:off x="0" y="0"/>
          <a:ext cx="0" cy="0"/>
          <a:chOff x="0" y="0"/>
          <a:chExt cx="0" cy="0"/>
        </a:xfrm>
      </p:grpSpPr>
      <p:pic>
        <p:nvPicPr>
          <p:cNvPr id="3100" name="Google Shape;3100;p163"/>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3101" name="Google Shape;3101;p163"/>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2" name="Google Shape;3102;p163"/>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103" name="Google Shape;3103;p163"/>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4" name="Google Shape;3104;p163"/>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5" name="Google Shape;3105;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06" name="Google Shape;3106;p16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3107" name="Google Shape;3107;p16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8" name="Google Shape;3108;p16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3109" name="Shape 3109"/>
        <p:cNvGrpSpPr/>
        <p:nvPr/>
      </p:nvGrpSpPr>
      <p:grpSpPr>
        <a:xfrm>
          <a:off x="0" y="0"/>
          <a:ext cx="0" cy="0"/>
          <a:chOff x="0" y="0"/>
          <a:chExt cx="0" cy="0"/>
        </a:xfrm>
      </p:grpSpPr>
      <p:pic>
        <p:nvPicPr>
          <p:cNvPr id="3110" name="Google Shape;3110;p1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11" name="Google Shape;3111;p16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12" name="Google Shape;3112;p164"/>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3113" name="Google Shape;3113;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14" name="Google Shape;3114;p1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3115" name="Shape 3115"/>
        <p:cNvGrpSpPr/>
        <p:nvPr/>
      </p:nvGrpSpPr>
      <p:grpSpPr>
        <a:xfrm>
          <a:off x="0" y="0"/>
          <a:ext cx="0" cy="0"/>
          <a:chOff x="0" y="0"/>
          <a:chExt cx="0" cy="0"/>
        </a:xfrm>
      </p:grpSpPr>
      <p:pic>
        <p:nvPicPr>
          <p:cNvPr id="3116" name="Google Shape;3116;p1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117" name="Google Shape;3117;p16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20" name="Google Shape;3120;p16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121" name="Google Shape;3121;p1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22" name="Google Shape;3122;p16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3123" name="Google Shape;3123;p16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3124" name="Shape 3124"/>
        <p:cNvGrpSpPr/>
        <p:nvPr/>
      </p:nvGrpSpPr>
      <p:grpSpPr>
        <a:xfrm>
          <a:off x="0" y="0"/>
          <a:ext cx="0" cy="0"/>
          <a:chOff x="0" y="0"/>
          <a:chExt cx="0" cy="0"/>
        </a:xfrm>
      </p:grpSpPr>
      <p:pic>
        <p:nvPicPr>
          <p:cNvPr id="3125" name="Google Shape;3125;p1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126" name="Google Shape;3126;p1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7" name="Google Shape;3127;p1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28" name="Google Shape;3128;p16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9" name="Google Shape;3129;p16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0" name="Google Shape;3130;p16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3131" name="Google Shape;3131;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32" name="Google Shape;3132;p1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133" name="Google Shape;3133;p1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4" name="Google Shape;3134;p16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3135" name="Shape 3135"/>
        <p:cNvGrpSpPr/>
        <p:nvPr/>
      </p:nvGrpSpPr>
      <p:grpSpPr>
        <a:xfrm>
          <a:off x="0" y="0"/>
          <a:ext cx="0" cy="0"/>
          <a:chOff x="0" y="0"/>
          <a:chExt cx="0" cy="0"/>
        </a:xfrm>
      </p:grpSpPr>
      <p:pic>
        <p:nvPicPr>
          <p:cNvPr id="3136" name="Google Shape;3136;p16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3137" name="Google Shape;3137;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38" name="Google Shape;3138;p1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39" name="Google Shape;3139;p1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0" name="Google Shape;3140;p1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1" name="Google Shape;3141;p16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3142" name="Google Shape;3142;p1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43" name="Google Shape;3143;p16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4" name="Google Shape;3144;p1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3145" name="Shape 3145"/>
        <p:cNvGrpSpPr/>
        <p:nvPr/>
      </p:nvGrpSpPr>
      <p:grpSpPr>
        <a:xfrm>
          <a:off x="0" y="0"/>
          <a:ext cx="0" cy="0"/>
          <a:chOff x="0" y="0"/>
          <a:chExt cx="0" cy="0"/>
        </a:xfrm>
      </p:grpSpPr>
      <p:pic>
        <p:nvPicPr>
          <p:cNvPr id="3146" name="Google Shape;3146;p1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147" name="Google Shape;3147;p1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8" name="Google Shape;3148;p16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49" name="Google Shape;3149;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50" name="Google Shape;3150;p16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1" name="Google Shape;3151;p16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2" name="Google Shape;3152;p1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153" name="Google Shape;3153;p1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54" name="Google Shape;3154;p16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3155" name="Shape 3155"/>
        <p:cNvGrpSpPr/>
        <p:nvPr/>
      </p:nvGrpSpPr>
      <p:grpSpPr>
        <a:xfrm>
          <a:off x="0" y="0"/>
          <a:ext cx="0" cy="0"/>
          <a:chOff x="0" y="0"/>
          <a:chExt cx="0" cy="0"/>
        </a:xfrm>
      </p:grpSpPr>
      <p:sp>
        <p:nvSpPr>
          <p:cNvPr id="3156" name="Google Shape;3156;p16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7" name="Google Shape;3157;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58" name="Google Shape;3158;p1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59" name="Google Shape;3159;p1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160" name="Google Shape;3160;p16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1" name="Google Shape;3161;p16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62" name="Google Shape;3162;p1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63" name="Google Shape;3163;p1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64" name="Google Shape;3164;p16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3165" name="Shape 3165"/>
        <p:cNvGrpSpPr/>
        <p:nvPr/>
      </p:nvGrpSpPr>
      <p:grpSpPr>
        <a:xfrm>
          <a:off x="0" y="0"/>
          <a:ext cx="0" cy="0"/>
          <a:chOff x="0" y="0"/>
          <a:chExt cx="0" cy="0"/>
        </a:xfrm>
      </p:grpSpPr>
      <p:pic>
        <p:nvPicPr>
          <p:cNvPr id="3166" name="Google Shape;3166;p17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167" name="Google Shape;3167;p17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8" name="Google Shape;3168;p17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3169" name="Google Shape;3169;p17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0" name="Google Shape;3170;p17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171" name="Google Shape;3171;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72" name="Google Shape;3172;p17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3" name="Google Shape;3173;p17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3174" name="Google Shape;3174;p1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5" name="Google Shape;3175;p17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3176" name="Shape 3176"/>
        <p:cNvGrpSpPr/>
        <p:nvPr/>
      </p:nvGrpSpPr>
      <p:grpSpPr>
        <a:xfrm>
          <a:off x="0" y="0"/>
          <a:ext cx="0" cy="0"/>
          <a:chOff x="0" y="0"/>
          <a:chExt cx="0" cy="0"/>
        </a:xfrm>
      </p:grpSpPr>
      <p:sp>
        <p:nvSpPr>
          <p:cNvPr id="3177" name="Google Shape;3177;p17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178" name="Google Shape;3178;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79" name="Google Shape;3179;p1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180" name="Google Shape;3180;p17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3181" name="Google Shape;3181;p1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2" name="Google Shape;3182;p17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83" name="Google Shape;3183;p1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84" name="Google Shape;3184;p17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5" name="Google Shape;3185;p17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3186" name="Shape 3186"/>
        <p:cNvGrpSpPr/>
        <p:nvPr/>
      </p:nvGrpSpPr>
      <p:grpSpPr>
        <a:xfrm>
          <a:off x="0" y="0"/>
          <a:ext cx="0" cy="0"/>
          <a:chOff x="0" y="0"/>
          <a:chExt cx="0" cy="0"/>
        </a:xfrm>
      </p:grpSpPr>
      <p:sp>
        <p:nvSpPr>
          <p:cNvPr id="3187" name="Google Shape;3187;p17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9" name="Google Shape;3189;p1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90" name="Google Shape;3190;p1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91" name="Google Shape;3191;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92" name="Google Shape;3192;p1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93" name="Google Shape;3193;p1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94" name="Google Shape;3194;p172"/>
          <p:cNvGrpSpPr/>
          <p:nvPr/>
        </p:nvGrpSpPr>
        <p:grpSpPr>
          <a:xfrm>
            <a:off x="457200" y="1378813"/>
            <a:ext cx="776889" cy="621300"/>
            <a:chOff x="457200" y="1378813"/>
            <a:chExt cx="776889" cy="621300"/>
          </a:xfrm>
        </p:grpSpPr>
        <p:sp>
          <p:nvSpPr>
            <p:cNvPr id="3195" name="Google Shape;3195;p17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196" name="Google Shape;3196;p17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172"/>
          <p:cNvGrpSpPr/>
          <p:nvPr/>
        </p:nvGrpSpPr>
        <p:grpSpPr>
          <a:xfrm>
            <a:off x="457200" y="2228725"/>
            <a:ext cx="776889" cy="621300"/>
            <a:chOff x="457200" y="1378813"/>
            <a:chExt cx="776889" cy="621300"/>
          </a:xfrm>
        </p:grpSpPr>
        <p:sp>
          <p:nvSpPr>
            <p:cNvPr id="3198" name="Google Shape;3198;p17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99" name="Google Shape;3199;p17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172"/>
          <p:cNvGrpSpPr/>
          <p:nvPr/>
        </p:nvGrpSpPr>
        <p:grpSpPr>
          <a:xfrm>
            <a:off x="457200" y="3073850"/>
            <a:ext cx="776889" cy="621300"/>
            <a:chOff x="457200" y="1378813"/>
            <a:chExt cx="776889" cy="621300"/>
          </a:xfrm>
        </p:grpSpPr>
        <p:sp>
          <p:nvSpPr>
            <p:cNvPr id="3201" name="Google Shape;3201;p17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02" name="Google Shape;3202;p17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172"/>
          <p:cNvGrpSpPr/>
          <p:nvPr/>
        </p:nvGrpSpPr>
        <p:grpSpPr>
          <a:xfrm>
            <a:off x="457200" y="3923750"/>
            <a:ext cx="776889" cy="621300"/>
            <a:chOff x="457200" y="1378813"/>
            <a:chExt cx="776889" cy="621300"/>
          </a:xfrm>
        </p:grpSpPr>
        <p:sp>
          <p:nvSpPr>
            <p:cNvPr id="3204" name="Google Shape;3204;p17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5" name="Google Shape;3205;p17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6" name="Google Shape;3206;p17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7" name="Google Shape;3207;p17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7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7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7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1" name="Google Shape;3211;p17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2" name="Google Shape;3212;p17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3213" name="Shape 3213"/>
        <p:cNvGrpSpPr/>
        <p:nvPr/>
      </p:nvGrpSpPr>
      <p:grpSpPr>
        <a:xfrm>
          <a:off x="0" y="0"/>
          <a:ext cx="0" cy="0"/>
          <a:chOff x="0" y="0"/>
          <a:chExt cx="0" cy="0"/>
        </a:xfrm>
      </p:grpSpPr>
      <p:sp>
        <p:nvSpPr>
          <p:cNvPr id="3214" name="Google Shape;3214;p17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6" name="Google Shape;3216;p1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17" name="Google Shape;3217;p1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18" name="Google Shape;3218;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19" name="Google Shape;3219;p1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20" name="Google Shape;3220;p1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21" name="Google Shape;3221;p173"/>
          <p:cNvGrpSpPr/>
          <p:nvPr/>
        </p:nvGrpSpPr>
        <p:grpSpPr>
          <a:xfrm>
            <a:off x="457200" y="1300225"/>
            <a:ext cx="776889" cy="621300"/>
            <a:chOff x="457200" y="1378813"/>
            <a:chExt cx="776889" cy="621300"/>
          </a:xfrm>
        </p:grpSpPr>
        <p:sp>
          <p:nvSpPr>
            <p:cNvPr id="3222" name="Google Shape;3222;p17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23" name="Google Shape;3223;p17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4" name="Google Shape;3224;p173"/>
          <p:cNvGrpSpPr/>
          <p:nvPr/>
        </p:nvGrpSpPr>
        <p:grpSpPr>
          <a:xfrm>
            <a:off x="457200" y="2000125"/>
            <a:ext cx="776889" cy="621300"/>
            <a:chOff x="457200" y="1378813"/>
            <a:chExt cx="776889" cy="621300"/>
          </a:xfrm>
        </p:grpSpPr>
        <p:sp>
          <p:nvSpPr>
            <p:cNvPr id="3225" name="Google Shape;3225;p17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26" name="Google Shape;3226;p17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7" name="Google Shape;3227;p173"/>
          <p:cNvGrpSpPr/>
          <p:nvPr/>
        </p:nvGrpSpPr>
        <p:grpSpPr>
          <a:xfrm>
            <a:off x="457200" y="2692850"/>
            <a:ext cx="776889" cy="621300"/>
            <a:chOff x="457200" y="1378813"/>
            <a:chExt cx="776889" cy="621300"/>
          </a:xfrm>
        </p:grpSpPr>
        <p:sp>
          <p:nvSpPr>
            <p:cNvPr id="3228" name="Google Shape;3228;p17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29" name="Google Shape;3229;p17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173"/>
          <p:cNvGrpSpPr/>
          <p:nvPr/>
        </p:nvGrpSpPr>
        <p:grpSpPr>
          <a:xfrm>
            <a:off x="457200" y="3390350"/>
            <a:ext cx="776889" cy="621300"/>
            <a:chOff x="457200" y="1378813"/>
            <a:chExt cx="776889" cy="621300"/>
          </a:xfrm>
        </p:grpSpPr>
        <p:sp>
          <p:nvSpPr>
            <p:cNvPr id="3231" name="Google Shape;3231;p17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32" name="Google Shape;3232;p17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3" name="Google Shape;3233;p17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4" name="Google Shape;3234;p17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7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7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7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8" name="Google Shape;3238;p17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9" name="Google Shape;3239;p17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40" name="Google Shape;3240;p173"/>
          <p:cNvGrpSpPr/>
          <p:nvPr/>
        </p:nvGrpSpPr>
        <p:grpSpPr>
          <a:xfrm>
            <a:off x="469500" y="4083075"/>
            <a:ext cx="776889" cy="621300"/>
            <a:chOff x="457200" y="1378813"/>
            <a:chExt cx="776889" cy="621300"/>
          </a:xfrm>
        </p:grpSpPr>
        <p:sp>
          <p:nvSpPr>
            <p:cNvPr id="3241" name="Google Shape;3241;p17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2" name="Google Shape;3242;p17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3" name="Google Shape;3243;p17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7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3245" name="Shape 3245"/>
        <p:cNvGrpSpPr/>
        <p:nvPr/>
      </p:nvGrpSpPr>
      <p:grpSpPr>
        <a:xfrm>
          <a:off x="0" y="0"/>
          <a:ext cx="0" cy="0"/>
          <a:chOff x="0" y="0"/>
          <a:chExt cx="0" cy="0"/>
        </a:xfrm>
      </p:grpSpPr>
      <p:sp>
        <p:nvSpPr>
          <p:cNvPr id="3246" name="Google Shape;3246;p17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8" name="Google Shape;3248;p1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49" name="Google Shape;3249;p1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50" name="Google Shape;3250;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51" name="Google Shape;3251;p1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52" name="Google Shape;3252;p1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53" name="Google Shape;3253;p174"/>
          <p:cNvGrpSpPr/>
          <p:nvPr/>
        </p:nvGrpSpPr>
        <p:grpSpPr>
          <a:xfrm>
            <a:off x="457200" y="1237825"/>
            <a:ext cx="776900" cy="486300"/>
            <a:chOff x="457200" y="1466425"/>
            <a:chExt cx="776900" cy="486300"/>
          </a:xfrm>
        </p:grpSpPr>
        <p:sp>
          <p:nvSpPr>
            <p:cNvPr id="3254" name="Google Shape;3254;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55" name="Google Shape;3255;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6" name="Google Shape;3256;p17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7" name="Google Shape;3257;p17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8" name="Google Shape;3258;p174"/>
          <p:cNvGrpSpPr/>
          <p:nvPr/>
        </p:nvGrpSpPr>
        <p:grpSpPr>
          <a:xfrm>
            <a:off x="457200" y="1828900"/>
            <a:ext cx="776900" cy="486300"/>
            <a:chOff x="457200" y="1466425"/>
            <a:chExt cx="776900" cy="486300"/>
          </a:xfrm>
        </p:grpSpPr>
        <p:sp>
          <p:nvSpPr>
            <p:cNvPr id="3259" name="Google Shape;3259;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60" name="Google Shape;3260;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1" name="Google Shape;3261;p17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2" name="Google Shape;3262;p174"/>
          <p:cNvGrpSpPr/>
          <p:nvPr/>
        </p:nvGrpSpPr>
        <p:grpSpPr>
          <a:xfrm>
            <a:off x="457200" y="2419975"/>
            <a:ext cx="776900" cy="486300"/>
            <a:chOff x="457200" y="1466425"/>
            <a:chExt cx="776900" cy="486300"/>
          </a:xfrm>
        </p:grpSpPr>
        <p:sp>
          <p:nvSpPr>
            <p:cNvPr id="3263" name="Google Shape;3263;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64" name="Google Shape;3264;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5" name="Google Shape;3265;p17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174"/>
          <p:cNvGrpSpPr/>
          <p:nvPr/>
        </p:nvGrpSpPr>
        <p:grpSpPr>
          <a:xfrm>
            <a:off x="457200" y="3011050"/>
            <a:ext cx="776900" cy="486300"/>
            <a:chOff x="457200" y="1466425"/>
            <a:chExt cx="776900" cy="486300"/>
          </a:xfrm>
        </p:grpSpPr>
        <p:sp>
          <p:nvSpPr>
            <p:cNvPr id="3267" name="Google Shape;3267;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68" name="Google Shape;3268;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17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0" name="Google Shape;3270;p174"/>
          <p:cNvGrpSpPr/>
          <p:nvPr/>
        </p:nvGrpSpPr>
        <p:grpSpPr>
          <a:xfrm>
            <a:off x="457200" y="3602137"/>
            <a:ext cx="776900" cy="486300"/>
            <a:chOff x="457200" y="1466425"/>
            <a:chExt cx="776900" cy="486300"/>
          </a:xfrm>
        </p:grpSpPr>
        <p:sp>
          <p:nvSpPr>
            <p:cNvPr id="3271" name="Google Shape;3271;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72" name="Google Shape;3272;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3" name="Google Shape;3273;p17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4" name="Google Shape;3274;p174"/>
          <p:cNvGrpSpPr/>
          <p:nvPr/>
        </p:nvGrpSpPr>
        <p:grpSpPr>
          <a:xfrm>
            <a:off x="457200" y="4193262"/>
            <a:ext cx="776900" cy="486300"/>
            <a:chOff x="457200" y="1466425"/>
            <a:chExt cx="776900" cy="486300"/>
          </a:xfrm>
        </p:grpSpPr>
        <p:sp>
          <p:nvSpPr>
            <p:cNvPr id="3275" name="Google Shape;3275;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76" name="Google Shape;3276;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7" name="Google Shape;3277;p17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8" name="Google Shape;3278;p17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9" name="Google Shape;3279;p17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0" name="Google Shape;3280;p17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1" name="Google Shape;3281;p17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3282" name="Shape 3282"/>
        <p:cNvGrpSpPr/>
        <p:nvPr/>
      </p:nvGrpSpPr>
      <p:grpSpPr>
        <a:xfrm>
          <a:off x="0" y="0"/>
          <a:ext cx="0" cy="0"/>
          <a:chOff x="0" y="0"/>
          <a:chExt cx="0" cy="0"/>
        </a:xfrm>
      </p:grpSpPr>
      <p:sp>
        <p:nvSpPr>
          <p:cNvPr id="3283" name="Google Shape;3283;p17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5" name="Google Shape;3285;p1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86" name="Google Shape;3286;p1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87" name="Google Shape;3287;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88" name="Google Shape;3288;p1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89" name="Google Shape;3289;p1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90" name="Google Shape;3290;p175"/>
          <p:cNvGrpSpPr/>
          <p:nvPr/>
        </p:nvGrpSpPr>
        <p:grpSpPr>
          <a:xfrm>
            <a:off x="457200" y="1237825"/>
            <a:ext cx="776900" cy="486300"/>
            <a:chOff x="457200" y="1466425"/>
            <a:chExt cx="776900" cy="486300"/>
          </a:xfrm>
        </p:grpSpPr>
        <p:sp>
          <p:nvSpPr>
            <p:cNvPr id="3291" name="Google Shape;3291;p17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92" name="Google Shape;3292;p17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3" name="Google Shape;3293;p17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4" name="Google Shape;3294;p17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5" name="Google Shape;3295;p175"/>
          <p:cNvGrpSpPr/>
          <p:nvPr/>
        </p:nvGrpSpPr>
        <p:grpSpPr>
          <a:xfrm>
            <a:off x="457200" y="1828900"/>
            <a:ext cx="776900" cy="486300"/>
            <a:chOff x="457200" y="1466425"/>
            <a:chExt cx="776900" cy="486300"/>
          </a:xfrm>
        </p:grpSpPr>
        <p:sp>
          <p:nvSpPr>
            <p:cNvPr id="3296" name="Google Shape;3296;p17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97" name="Google Shape;3297;p17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8" name="Google Shape;3298;p17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9" name="Google Shape;3299;p175"/>
          <p:cNvGrpSpPr/>
          <p:nvPr/>
        </p:nvGrpSpPr>
        <p:grpSpPr>
          <a:xfrm>
            <a:off x="457200" y="2419975"/>
            <a:ext cx="776900" cy="486300"/>
            <a:chOff x="457200" y="1466425"/>
            <a:chExt cx="776900" cy="486300"/>
          </a:xfrm>
        </p:grpSpPr>
        <p:sp>
          <p:nvSpPr>
            <p:cNvPr id="3300" name="Google Shape;3300;p1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01" name="Google Shape;3301;p1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2" name="Google Shape;3302;p17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3" name="Google Shape;3303;p175"/>
          <p:cNvGrpSpPr/>
          <p:nvPr/>
        </p:nvGrpSpPr>
        <p:grpSpPr>
          <a:xfrm>
            <a:off x="457200" y="3011050"/>
            <a:ext cx="776900" cy="486300"/>
            <a:chOff x="457200" y="1466425"/>
            <a:chExt cx="776900" cy="486300"/>
          </a:xfrm>
        </p:grpSpPr>
        <p:sp>
          <p:nvSpPr>
            <p:cNvPr id="3304" name="Google Shape;3304;p17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05" name="Google Shape;3305;p17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6" name="Google Shape;3306;p17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7" name="Google Shape;3307;p175"/>
          <p:cNvGrpSpPr/>
          <p:nvPr/>
        </p:nvGrpSpPr>
        <p:grpSpPr>
          <a:xfrm>
            <a:off x="457200" y="3602137"/>
            <a:ext cx="776900" cy="486300"/>
            <a:chOff x="457200" y="1466425"/>
            <a:chExt cx="776900" cy="486300"/>
          </a:xfrm>
        </p:grpSpPr>
        <p:sp>
          <p:nvSpPr>
            <p:cNvPr id="3308" name="Google Shape;3308;p17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09" name="Google Shape;3309;p17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0" name="Google Shape;3310;p17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1" name="Google Shape;3311;p175"/>
          <p:cNvGrpSpPr/>
          <p:nvPr/>
        </p:nvGrpSpPr>
        <p:grpSpPr>
          <a:xfrm>
            <a:off x="457200" y="4193262"/>
            <a:ext cx="776900" cy="486300"/>
            <a:chOff x="457200" y="1466425"/>
            <a:chExt cx="776900" cy="486300"/>
          </a:xfrm>
        </p:grpSpPr>
        <p:sp>
          <p:nvSpPr>
            <p:cNvPr id="3312" name="Google Shape;3312;p1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13" name="Google Shape;3313;p1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4" name="Google Shape;3314;p17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5" name="Google Shape;3315;p17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6" name="Google Shape;3316;p17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7" name="Google Shape;3317;p17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8" name="Google Shape;3318;p17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319" name="Shape 3319"/>
        <p:cNvGrpSpPr/>
        <p:nvPr/>
      </p:nvGrpSpPr>
      <p:grpSpPr>
        <a:xfrm>
          <a:off x="0" y="0"/>
          <a:ext cx="0" cy="0"/>
          <a:chOff x="0" y="0"/>
          <a:chExt cx="0" cy="0"/>
        </a:xfrm>
      </p:grpSpPr>
      <p:sp>
        <p:nvSpPr>
          <p:cNvPr id="3320" name="Google Shape;3320;p17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2" name="Google Shape;3322;p1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23" name="Google Shape;3323;p1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4" name="Google Shape;3324;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25" name="Google Shape;3325;p1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26" name="Google Shape;3326;p1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27" name="Google Shape;3327;p176"/>
          <p:cNvGrpSpPr/>
          <p:nvPr/>
        </p:nvGrpSpPr>
        <p:grpSpPr>
          <a:xfrm>
            <a:off x="457222" y="1149803"/>
            <a:ext cx="713194" cy="446423"/>
            <a:chOff x="457200" y="1466425"/>
            <a:chExt cx="776900" cy="486300"/>
          </a:xfrm>
        </p:grpSpPr>
        <p:sp>
          <p:nvSpPr>
            <p:cNvPr id="3328" name="Google Shape;3328;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329" name="Google Shape;3329;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0" name="Google Shape;3330;p17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1" name="Google Shape;3331;p17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2" name="Google Shape;3332;p176"/>
          <p:cNvGrpSpPr/>
          <p:nvPr/>
        </p:nvGrpSpPr>
        <p:grpSpPr>
          <a:xfrm>
            <a:off x="457222" y="1672428"/>
            <a:ext cx="713194" cy="446423"/>
            <a:chOff x="457200" y="1466425"/>
            <a:chExt cx="776900" cy="486300"/>
          </a:xfrm>
        </p:grpSpPr>
        <p:sp>
          <p:nvSpPr>
            <p:cNvPr id="3333" name="Google Shape;3333;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334" name="Google Shape;3334;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5" name="Google Shape;3335;p17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6" name="Google Shape;3336;p17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7" name="Google Shape;3337;p176"/>
          <p:cNvGrpSpPr/>
          <p:nvPr/>
        </p:nvGrpSpPr>
        <p:grpSpPr>
          <a:xfrm>
            <a:off x="457197" y="2195578"/>
            <a:ext cx="713194" cy="446423"/>
            <a:chOff x="457200" y="1466425"/>
            <a:chExt cx="776900" cy="486300"/>
          </a:xfrm>
        </p:grpSpPr>
        <p:sp>
          <p:nvSpPr>
            <p:cNvPr id="3338" name="Google Shape;3338;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39" name="Google Shape;3339;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0" name="Google Shape;3340;p17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1" name="Google Shape;3341;p17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2" name="Google Shape;3342;p176"/>
          <p:cNvGrpSpPr/>
          <p:nvPr/>
        </p:nvGrpSpPr>
        <p:grpSpPr>
          <a:xfrm>
            <a:off x="457197" y="2718203"/>
            <a:ext cx="713194" cy="446423"/>
            <a:chOff x="457200" y="1466425"/>
            <a:chExt cx="776900" cy="486300"/>
          </a:xfrm>
        </p:grpSpPr>
        <p:sp>
          <p:nvSpPr>
            <p:cNvPr id="3343" name="Google Shape;3343;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44" name="Google Shape;3344;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5" name="Google Shape;3345;p17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6" name="Google Shape;3346;p17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7" name="Google Shape;3347;p176"/>
          <p:cNvGrpSpPr/>
          <p:nvPr/>
        </p:nvGrpSpPr>
        <p:grpSpPr>
          <a:xfrm>
            <a:off x="457222" y="3240828"/>
            <a:ext cx="713194" cy="446423"/>
            <a:chOff x="457200" y="1466425"/>
            <a:chExt cx="776900" cy="486300"/>
          </a:xfrm>
        </p:grpSpPr>
        <p:sp>
          <p:nvSpPr>
            <p:cNvPr id="3348" name="Google Shape;3348;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49" name="Google Shape;3349;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0" name="Google Shape;3350;p17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1" name="Google Shape;3351;p17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2" name="Google Shape;3352;p176"/>
          <p:cNvGrpSpPr/>
          <p:nvPr/>
        </p:nvGrpSpPr>
        <p:grpSpPr>
          <a:xfrm>
            <a:off x="457222" y="3763453"/>
            <a:ext cx="713194" cy="446423"/>
            <a:chOff x="457200" y="1466425"/>
            <a:chExt cx="776900" cy="486300"/>
          </a:xfrm>
        </p:grpSpPr>
        <p:sp>
          <p:nvSpPr>
            <p:cNvPr id="3353" name="Google Shape;3353;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54" name="Google Shape;3354;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5" name="Google Shape;3355;p17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6" name="Google Shape;3356;p17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7" name="Google Shape;3357;p176"/>
          <p:cNvGrpSpPr/>
          <p:nvPr/>
        </p:nvGrpSpPr>
        <p:grpSpPr>
          <a:xfrm>
            <a:off x="457222" y="4311603"/>
            <a:ext cx="713194" cy="446423"/>
            <a:chOff x="457200" y="1466425"/>
            <a:chExt cx="776900" cy="486300"/>
          </a:xfrm>
        </p:grpSpPr>
        <p:sp>
          <p:nvSpPr>
            <p:cNvPr id="3358" name="Google Shape;3358;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359" name="Google Shape;3359;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0" name="Google Shape;3360;p17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361" name="Shape 3361"/>
        <p:cNvGrpSpPr/>
        <p:nvPr/>
      </p:nvGrpSpPr>
      <p:grpSpPr>
        <a:xfrm>
          <a:off x="0" y="0"/>
          <a:ext cx="0" cy="0"/>
          <a:chOff x="0" y="0"/>
          <a:chExt cx="0" cy="0"/>
        </a:xfrm>
      </p:grpSpPr>
      <p:sp>
        <p:nvSpPr>
          <p:cNvPr id="3362" name="Google Shape;3362;p1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3" name="Google Shape;3363;p1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64" name="Google Shape;3364;p1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65" name="Google Shape;3365;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66" name="Google Shape;3366;p1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67" name="Google Shape;3367;p1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8" name="Google Shape;3368;p17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9" name="Google Shape;3369;p177"/>
          <p:cNvGrpSpPr/>
          <p:nvPr/>
        </p:nvGrpSpPr>
        <p:grpSpPr>
          <a:xfrm>
            <a:off x="457427" y="3873038"/>
            <a:ext cx="602564" cy="377174"/>
            <a:chOff x="457200" y="1466425"/>
            <a:chExt cx="776900" cy="486300"/>
          </a:xfrm>
        </p:grpSpPr>
        <p:sp>
          <p:nvSpPr>
            <p:cNvPr id="3370" name="Google Shape;3370;p1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71" name="Google Shape;3371;p1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2" name="Google Shape;3372;p17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3" name="Google Shape;3373;p17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4" name="Google Shape;3374;p177"/>
          <p:cNvGrpSpPr/>
          <p:nvPr/>
        </p:nvGrpSpPr>
        <p:grpSpPr>
          <a:xfrm>
            <a:off x="457315" y="4311142"/>
            <a:ext cx="602564" cy="377174"/>
            <a:chOff x="457200" y="1466425"/>
            <a:chExt cx="776900" cy="486300"/>
          </a:xfrm>
        </p:grpSpPr>
        <p:sp>
          <p:nvSpPr>
            <p:cNvPr id="3375" name="Google Shape;3375;p1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376" name="Google Shape;3376;p1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7" name="Google Shape;3377;p17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8" name="Google Shape;3378;p17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9" name="Google Shape;3379;p177"/>
          <p:cNvGrpSpPr/>
          <p:nvPr/>
        </p:nvGrpSpPr>
        <p:grpSpPr>
          <a:xfrm>
            <a:off x="457377" y="2996663"/>
            <a:ext cx="602564" cy="377174"/>
            <a:chOff x="457200" y="1466425"/>
            <a:chExt cx="776900" cy="486300"/>
          </a:xfrm>
        </p:grpSpPr>
        <p:sp>
          <p:nvSpPr>
            <p:cNvPr id="3380" name="Google Shape;3380;p1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1" name="Google Shape;3381;p1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2" name="Google Shape;3382;p17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3" name="Google Shape;3383;p17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4" name="Google Shape;3384;p177"/>
          <p:cNvGrpSpPr/>
          <p:nvPr/>
        </p:nvGrpSpPr>
        <p:grpSpPr>
          <a:xfrm>
            <a:off x="457265" y="3434767"/>
            <a:ext cx="602564" cy="377174"/>
            <a:chOff x="457200" y="1466425"/>
            <a:chExt cx="776900" cy="486300"/>
          </a:xfrm>
        </p:grpSpPr>
        <p:sp>
          <p:nvSpPr>
            <p:cNvPr id="3385" name="Google Shape;3385;p1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386" name="Google Shape;3386;p1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7" name="Google Shape;3387;p17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8" name="Google Shape;3388;p17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9" name="Google Shape;3389;p177"/>
          <p:cNvGrpSpPr/>
          <p:nvPr/>
        </p:nvGrpSpPr>
        <p:grpSpPr>
          <a:xfrm>
            <a:off x="457402" y="2135288"/>
            <a:ext cx="602564" cy="377174"/>
            <a:chOff x="457200" y="1466425"/>
            <a:chExt cx="776900" cy="486300"/>
          </a:xfrm>
        </p:grpSpPr>
        <p:sp>
          <p:nvSpPr>
            <p:cNvPr id="3390" name="Google Shape;3390;p1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391" name="Google Shape;3391;p1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2" name="Google Shape;3392;p17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3" name="Google Shape;3393;p17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4" name="Google Shape;3394;p177"/>
          <p:cNvGrpSpPr/>
          <p:nvPr/>
        </p:nvGrpSpPr>
        <p:grpSpPr>
          <a:xfrm>
            <a:off x="457290" y="2573392"/>
            <a:ext cx="602564" cy="377174"/>
            <a:chOff x="457200" y="1466425"/>
            <a:chExt cx="776900" cy="486300"/>
          </a:xfrm>
        </p:grpSpPr>
        <p:sp>
          <p:nvSpPr>
            <p:cNvPr id="3395" name="Google Shape;3395;p1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396" name="Google Shape;3396;p1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7" name="Google Shape;3397;p17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8" name="Google Shape;3398;p17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9" name="Google Shape;3399;p177"/>
          <p:cNvGrpSpPr/>
          <p:nvPr/>
        </p:nvGrpSpPr>
        <p:grpSpPr>
          <a:xfrm>
            <a:off x="457352" y="1258913"/>
            <a:ext cx="602564" cy="377174"/>
            <a:chOff x="457200" y="1466425"/>
            <a:chExt cx="776900" cy="486300"/>
          </a:xfrm>
        </p:grpSpPr>
        <p:sp>
          <p:nvSpPr>
            <p:cNvPr id="3400" name="Google Shape;3400;p1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401" name="Google Shape;3401;p1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2" name="Google Shape;3402;p17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3" name="Google Shape;3403;p17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4" name="Google Shape;3404;p177"/>
          <p:cNvGrpSpPr/>
          <p:nvPr/>
        </p:nvGrpSpPr>
        <p:grpSpPr>
          <a:xfrm>
            <a:off x="457240" y="1697017"/>
            <a:ext cx="602564" cy="377174"/>
            <a:chOff x="457200" y="1466425"/>
            <a:chExt cx="776900" cy="486300"/>
          </a:xfrm>
        </p:grpSpPr>
        <p:sp>
          <p:nvSpPr>
            <p:cNvPr id="3405" name="Google Shape;3405;p17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406" name="Google Shape;3406;p17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7" name="Google Shape;3407;p17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408" name="Shape 3408"/>
        <p:cNvGrpSpPr/>
        <p:nvPr/>
      </p:nvGrpSpPr>
      <p:grpSpPr>
        <a:xfrm>
          <a:off x="0" y="0"/>
          <a:ext cx="0" cy="0"/>
          <a:chOff x="0" y="0"/>
          <a:chExt cx="0" cy="0"/>
        </a:xfrm>
      </p:grpSpPr>
      <p:sp>
        <p:nvSpPr>
          <p:cNvPr id="3409" name="Google Shape;3409;p1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0" name="Google Shape;3410;p1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11" name="Google Shape;3411;p1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12" name="Google Shape;3412;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13" name="Google Shape;3413;p1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14" name="Google Shape;3414;p1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5" name="Google Shape;3415;p17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6" name="Google Shape;3416;p178"/>
          <p:cNvGrpSpPr/>
          <p:nvPr/>
        </p:nvGrpSpPr>
        <p:grpSpPr>
          <a:xfrm>
            <a:off x="457427" y="3873038"/>
            <a:ext cx="602564" cy="377174"/>
            <a:chOff x="457200" y="1466425"/>
            <a:chExt cx="776900" cy="486300"/>
          </a:xfrm>
        </p:grpSpPr>
        <p:sp>
          <p:nvSpPr>
            <p:cNvPr id="3417" name="Google Shape;3417;p17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18" name="Google Shape;3418;p17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9" name="Google Shape;3419;p17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0" name="Google Shape;3420;p17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1" name="Google Shape;3421;p178"/>
          <p:cNvGrpSpPr/>
          <p:nvPr/>
        </p:nvGrpSpPr>
        <p:grpSpPr>
          <a:xfrm>
            <a:off x="457315" y="4311142"/>
            <a:ext cx="602564" cy="377174"/>
            <a:chOff x="457200" y="1466425"/>
            <a:chExt cx="776900" cy="486300"/>
          </a:xfrm>
        </p:grpSpPr>
        <p:sp>
          <p:nvSpPr>
            <p:cNvPr id="3422" name="Google Shape;3422;p17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23" name="Google Shape;3423;p17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4" name="Google Shape;3424;p17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5" name="Google Shape;3425;p17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6" name="Google Shape;3426;p178"/>
          <p:cNvGrpSpPr/>
          <p:nvPr/>
        </p:nvGrpSpPr>
        <p:grpSpPr>
          <a:xfrm>
            <a:off x="457377" y="2996663"/>
            <a:ext cx="602564" cy="377174"/>
            <a:chOff x="457200" y="1466425"/>
            <a:chExt cx="776900" cy="486300"/>
          </a:xfrm>
        </p:grpSpPr>
        <p:sp>
          <p:nvSpPr>
            <p:cNvPr id="3427" name="Google Shape;3427;p17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28" name="Google Shape;3428;p17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9" name="Google Shape;3429;p17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0" name="Google Shape;3430;p17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1" name="Google Shape;3431;p178"/>
          <p:cNvGrpSpPr/>
          <p:nvPr/>
        </p:nvGrpSpPr>
        <p:grpSpPr>
          <a:xfrm>
            <a:off x="457265" y="3434767"/>
            <a:ext cx="602564" cy="377174"/>
            <a:chOff x="457200" y="1466425"/>
            <a:chExt cx="776900" cy="486300"/>
          </a:xfrm>
        </p:grpSpPr>
        <p:sp>
          <p:nvSpPr>
            <p:cNvPr id="3432" name="Google Shape;3432;p17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433" name="Google Shape;3433;p17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4" name="Google Shape;3434;p17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5" name="Google Shape;3435;p17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6" name="Google Shape;3436;p178"/>
          <p:cNvGrpSpPr/>
          <p:nvPr/>
        </p:nvGrpSpPr>
        <p:grpSpPr>
          <a:xfrm>
            <a:off x="457402" y="2135288"/>
            <a:ext cx="602564" cy="377174"/>
            <a:chOff x="457200" y="1466425"/>
            <a:chExt cx="776900" cy="486300"/>
          </a:xfrm>
        </p:grpSpPr>
        <p:sp>
          <p:nvSpPr>
            <p:cNvPr id="3437" name="Google Shape;3437;p17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8" name="Google Shape;3438;p17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9" name="Google Shape;3439;p17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0" name="Google Shape;3440;p17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1" name="Google Shape;3441;p178"/>
          <p:cNvGrpSpPr/>
          <p:nvPr/>
        </p:nvGrpSpPr>
        <p:grpSpPr>
          <a:xfrm>
            <a:off x="457290" y="2573392"/>
            <a:ext cx="602564" cy="377174"/>
            <a:chOff x="457200" y="1466425"/>
            <a:chExt cx="776900" cy="486300"/>
          </a:xfrm>
        </p:grpSpPr>
        <p:sp>
          <p:nvSpPr>
            <p:cNvPr id="3442" name="Google Shape;3442;p17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443" name="Google Shape;3443;p17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4" name="Google Shape;3444;p17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5" name="Google Shape;3445;p17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6" name="Google Shape;3446;p178"/>
          <p:cNvGrpSpPr/>
          <p:nvPr/>
        </p:nvGrpSpPr>
        <p:grpSpPr>
          <a:xfrm>
            <a:off x="457352" y="1258913"/>
            <a:ext cx="602564" cy="377174"/>
            <a:chOff x="457200" y="1466425"/>
            <a:chExt cx="776900" cy="486300"/>
          </a:xfrm>
        </p:grpSpPr>
        <p:sp>
          <p:nvSpPr>
            <p:cNvPr id="3447" name="Google Shape;3447;p17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448" name="Google Shape;3448;p17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9" name="Google Shape;3449;p17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0" name="Google Shape;3450;p17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1" name="Google Shape;3451;p178"/>
          <p:cNvGrpSpPr/>
          <p:nvPr/>
        </p:nvGrpSpPr>
        <p:grpSpPr>
          <a:xfrm>
            <a:off x="457240" y="1697017"/>
            <a:ext cx="602564" cy="377174"/>
            <a:chOff x="457200" y="1466425"/>
            <a:chExt cx="776900" cy="486300"/>
          </a:xfrm>
        </p:grpSpPr>
        <p:sp>
          <p:nvSpPr>
            <p:cNvPr id="3452" name="Google Shape;3452;p17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453" name="Google Shape;3453;p17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4" name="Google Shape;3454;p17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3455" name="Shape 3455"/>
        <p:cNvGrpSpPr/>
        <p:nvPr/>
      </p:nvGrpSpPr>
      <p:grpSpPr>
        <a:xfrm>
          <a:off x="0" y="0"/>
          <a:ext cx="0" cy="0"/>
          <a:chOff x="0" y="0"/>
          <a:chExt cx="0" cy="0"/>
        </a:xfrm>
      </p:grpSpPr>
      <p:sp>
        <p:nvSpPr>
          <p:cNvPr id="3456" name="Google Shape;3456;p1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7" name="Google Shape;3457;p1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58" name="Google Shape;3458;p1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59" name="Google Shape;3459;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60" name="Google Shape;3460;p1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61" name="Google Shape;3461;p1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62" name="Google Shape;3462;p179"/>
          <p:cNvGrpSpPr/>
          <p:nvPr/>
        </p:nvGrpSpPr>
        <p:grpSpPr>
          <a:xfrm>
            <a:off x="457181" y="1345103"/>
            <a:ext cx="533372" cy="533480"/>
            <a:chOff x="457200" y="1378813"/>
            <a:chExt cx="695400" cy="695450"/>
          </a:xfrm>
        </p:grpSpPr>
        <p:sp>
          <p:nvSpPr>
            <p:cNvPr id="3463" name="Google Shape;3463;p17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464" name="Google Shape;3464;p17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5" name="Google Shape;3465;p17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7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67" name="Google Shape;3467;p179"/>
          <p:cNvGrpSpPr/>
          <p:nvPr/>
        </p:nvGrpSpPr>
        <p:grpSpPr>
          <a:xfrm>
            <a:off x="3305156" y="1345103"/>
            <a:ext cx="533372" cy="533480"/>
            <a:chOff x="457200" y="1378813"/>
            <a:chExt cx="695400" cy="695450"/>
          </a:xfrm>
        </p:grpSpPr>
        <p:sp>
          <p:nvSpPr>
            <p:cNvPr id="3468" name="Google Shape;3468;p17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469" name="Google Shape;3469;p17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0" name="Google Shape;3470;p179"/>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79"/>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72" name="Google Shape;3472;p179"/>
          <p:cNvGrpSpPr/>
          <p:nvPr/>
        </p:nvGrpSpPr>
        <p:grpSpPr>
          <a:xfrm>
            <a:off x="6134081" y="1345853"/>
            <a:ext cx="533372" cy="533480"/>
            <a:chOff x="457200" y="1378813"/>
            <a:chExt cx="695400" cy="695450"/>
          </a:xfrm>
        </p:grpSpPr>
        <p:sp>
          <p:nvSpPr>
            <p:cNvPr id="3473" name="Google Shape;3473;p17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474" name="Google Shape;3474;p17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5" name="Google Shape;3475;p17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7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3477" name="Shape 3477"/>
        <p:cNvGrpSpPr/>
        <p:nvPr/>
      </p:nvGrpSpPr>
      <p:grpSpPr>
        <a:xfrm>
          <a:off x="0" y="0"/>
          <a:ext cx="0" cy="0"/>
          <a:chOff x="0" y="0"/>
          <a:chExt cx="0" cy="0"/>
        </a:xfrm>
      </p:grpSpPr>
      <p:pic>
        <p:nvPicPr>
          <p:cNvPr id="3478" name="Google Shape;3478;p18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3479" name="Google Shape;3479;p18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1" name="Google Shape;3481;p1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82" name="Google Shape;3482;p1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83" name="Google Shape;3483;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84" name="Google Shape;3484;p1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85" name="Google Shape;3485;p1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86" name="Google Shape;3486;p180"/>
          <p:cNvGrpSpPr/>
          <p:nvPr/>
        </p:nvGrpSpPr>
        <p:grpSpPr>
          <a:xfrm>
            <a:off x="457206" y="1421303"/>
            <a:ext cx="533372" cy="533480"/>
            <a:chOff x="457200" y="1378813"/>
            <a:chExt cx="695400" cy="695450"/>
          </a:xfrm>
        </p:grpSpPr>
        <p:sp>
          <p:nvSpPr>
            <p:cNvPr id="3487" name="Google Shape;3487;p18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488" name="Google Shape;3488;p18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9" name="Google Shape;3489;p18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0" name="Google Shape;3490;p18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1" name="Google Shape;3491;p18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2" name="Google Shape;3492;p180"/>
          <p:cNvGrpSpPr/>
          <p:nvPr/>
        </p:nvGrpSpPr>
        <p:grpSpPr>
          <a:xfrm>
            <a:off x="4936306" y="1423553"/>
            <a:ext cx="533372" cy="533480"/>
            <a:chOff x="457200" y="1378813"/>
            <a:chExt cx="695400" cy="695450"/>
          </a:xfrm>
        </p:grpSpPr>
        <p:sp>
          <p:nvSpPr>
            <p:cNvPr id="3493" name="Google Shape;3493;p18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494" name="Google Shape;3494;p18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5" name="Google Shape;3495;p18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6" name="Google Shape;3496;p18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3497" name="Shape 3497"/>
        <p:cNvGrpSpPr/>
        <p:nvPr/>
      </p:nvGrpSpPr>
      <p:grpSpPr>
        <a:xfrm>
          <a:off x="0" y="0"/>
          <a:ext cx="0" cy="0"/>
          <a:chOff x="0" y="0"/>
          <a:chExt cx="0" cy="0"/>
        </a:xfrm>
      </p:grpSpPr>
      <p:sp>
        <p:nvSpPr>
          <p:cNvPr id="3498" name="Google Shape;3498;p1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9" name="Google Shape;3499;p1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0" name="Google Shape;3500;p1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01" name="Google Shape;3501;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02" name="Google Shape;3502;p1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03" name="Google Shape;3503;p1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4" name="Google Shape;3504;p18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3505" name="Google Shape;3505;p18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8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8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8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8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3510" name="Google Shape;3510;p18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3511" name="Google Shape;3511;p18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8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8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8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8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3516" name="Google Shape;3516;p18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3517" name="Google Shape;3517;p18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8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8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0" name="Google Shape;3520;p18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521" name="Google Shape;3521;p18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2" name="Google Shape;3522;p18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3" name="Google Shape;3523;p18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3524" name="Shape 3524"/>
        <p:cNvGrpSpPr/>
        <p:nvPr/>
      </p:nvGrpSpPr>
      <p:grpSpPr>
        <a:xfrm>
          <a:off x="0" y="0"/>
          <a:ext cx="0" cy="0"/>
          <a:chOff x="0" y="0"/>
          <a:chExt cx="0" cy="0"/>
        </a:xfrm>
      </p:grpSpPr>
      <p:sp>
        <p:nvSpPr>
          <p:cNvPr id="3525" name="Google Shape;3525;p1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7" name="Google Shape;3527;p1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28" name="Google Shape;3528;p1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29" name="Google Shape;3529;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30" name="Google Shape;3530;p1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1" name="Google Shape;3531;p1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2" name="Google Shape;3532;p1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3" name="Google Shape;3533;p1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7" name="Google Shape;3537;p1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8" name="Google Shape;3538;p1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39" name="Google Shape;3539;p18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540" name="Google Shape;3540;p18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3541" name="Google Shape;3541;p18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3542" name="Google Shape;3542;p18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3543" name="Shape 3543"/>
        <p:cNvGrpSpPr/>
        <p:nvPr/>
      </p:nvGrpSpPr>
      <p:grpSpPr>
        <a:xfrm>
          <a:off x="0" y="0"/>
          <a:ext cx="0" cy="0"/>
          <a:chOff x="0" y="0"/>
          <a:chExt cx="0" cy="0"/>
        </a:xfrm>
      </p:grpSpPr>
      <p:sp>
        <p:nvSpPr>
          <p:cNvPr id="3544" name="Google Shape;3544;p1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6" name="Google Shape;3546;p1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47" name="Google Shape;3547;p1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48" name="Google Shape;3548;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49" name="Google Shape;3549;p1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50" name="Google Shape;3550;p1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1" name="Google Shape;3551;p1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2" name="Google Shape;3552;p1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6" name="Google Shape;3556;p1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7" name="Google Shape;3557;p1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58" name="Google Shape;3558;p18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559" name="Google Shape;3559;p18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3560" name="Google Shape;3560;p18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3561" name="Google Shape;3561;p18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3562" name="Shape 3562"/>
        <p:cNvGrpSpPr/>
        <p:nvPr/>
      </p:nvGrpSpPr>
      <p:grpSpPr>
        <a:xfrm>
          <a:off x="0" y="0"/>
          <a:ext cx="0" cy="0"/>
          <a:chOff x="0" y="0"/>
          <a:chExt cx="0" cy="0"/>
        </a:xfrm>
      </p:grpSpPr>
      <p:sp>
        <p:nvSpPr>
          <p:cNvPr id="3563" name="Google Shape;3563;p18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5" name="Google Shape;3565;p1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66" name="Google Shape;3566;p1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67" name="Google Shape;3567;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68" name="Google Shape;3568;p1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69" name="Google Shape;3569;p1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0" name="Google Shape;3570;p18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1" name="Google Shape;3571;p18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8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8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8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5" name="Google Shape;3575;p18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6" name="Google Shape;3576;p18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77" name="Google Shape;3577;p18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3578" name="Google Shape;3578;p18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3579" name="Google Shape;3579;p18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3580" name="Google Shape;3580;p18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3581" name="Shape 3581"/>
        <p:cNvGrpSpPr/>
        <p:nvPr/>
      </p:nvGrpSpPr>
      <p:grpSpPr>
        <a:xfrm>
          <a:off x="0" y="0"/>
          <a:ext cx="0" cy="0"/>
          <a:chOff x="0" y="0"/>
          <a:chExt cx="0" cy="0"/>
        </a:xfrm>
      </p:grpSpPr>
      <p:sp>
        <p:nvSpPr>
          <p:cNvPr id="3582" name="Google Shape;3582;p18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4" name="Google Shape;3584;p1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5" name="Google Shape;3585;p1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86" name="Google Shape;3586;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87" name="Google Shape;3587;p1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88" name="Google Shape;3588;p1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9" name="Google Shape;3589;p18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0" name="Google Shape;3590;p18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8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8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8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4" name="Google Shape;3594;p18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5" name="Google Shape;3595;p18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96" name="Google Shape;3596;p18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3597" name="Google Shape;3597;p18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3598" name="Google Shape;3598;p18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3599" name="Google Shape;3599;p18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3600" name="Shape 3600"/>
        <p:cNvGrpSpPr/>
        <p:nvPr/>
      </p:nvGrpSpPr>
      <p:grpSpPr>
        <a:xfrm>
          <a:off x="0" y="0"/>
          <a:ext cx="0" cy="0"/>
          <a:chOff x="0" y="0"/>
          <a:chExt cx="0" cy="0"/>
        </a:xfrm>
      </p:grpSpPr>
      <p:sp>
        <p:nvSpPr>
          <p:cNvPr id="3601" name="Google Shape;3601;p1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3" name="Google Shape;3603;p1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04" name="Google Shape;3604;p1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05" name="Google Shape;3605;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06" name="Google Shape;3606;p1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7" name="Google Shape;3607;p1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8" name="Google Shape;3608;p1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9" name="Google Shape;3609;p1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3" name="Google Shape;3613;p1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4" name="Google Shape;3614;p1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5" name="Google Shape;3615;p1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17" name="Google Shape;3617;p18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618" name="Google Shape;3618;p18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3619" name="Google Shape;3619;p18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3620" name="Google Shape;3620;p18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3621" name="Google Shape;3621;p18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3622" name="Shape 3622"/>
        <p:cNvGrpSpPr/>
        <p:nvPr/>
      </p:nvGrpSpPr>
      <p:grpSpPr>
        <a:xfrm>
          <a:off x="0" y="0"/>
          <a:ext cx="0" cy="0"/>
          <a:chOff x="0" y="0"/>
          <a:chExt cx="0" cy="0"/>
        </a:xfrm>
      </p:grpSpPr>
      <p:sp>
        <p:nvSpPr>
          <p:cNvPr id="3623" name="Google Shape;3623;p1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5" name="Google Shape;3625;p1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26" name="Google Shape;3626;p1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27" name="Google Shape;3627;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28" name="Google Shape;3628;p1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29" name="Google Shape;3629;p1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0" name="Google Shape;3630;p1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1" name="Google Shape;3631;p1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5" name="Google Shape;3635;p1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6" name="Google Shape;3636;p1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7" name="Google Shape;3637;p1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39" name="Google Shape;3639;p18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640" name="Google Shape;3640;p18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3641" name="Google Shape;3641;p18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3642" name="Google Shape;3642;p18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3643" name="Google Shape;3643;p18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3644" name="Shape 3644"/>
        <p:cNvGrpSpPr/>
        <p:nvPr/>
      </p:nvGrpSpPr>
      <p:grpSpPr>
        <a:xfrm>
          <a:off x="0" y="0"/>
          <a:ext cx="0" cy="0"/>
          <a:chOff x="0" y="0"/>
          <a:chExt cx="0" cy="0"/>
        </a:xfrm>
      </p:grpSpPr>
      <p:sp>
        <p:nvSpPr>
          <p:cNvPr id="3645" name="Google Shape;3645;p18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7" name="Google Shape;3647;p1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48" name="Google Shape;3648;p1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49" name="Google Shape;3649;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50" name="Google Shape;3650;p1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51" name="Google Shape;3651;p1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2" name="Google Shape;3652;p18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3" name="Google Shape;3653;p18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8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8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8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7" name="Google Shape;3657;p18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8" name="Google Shape;3658;p18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9" name="Google Shape;3659;p18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8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61" name="Google Shape;3661;p18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3662" name="Google Shape;3662;p18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3663" name="Google Shape;3663;p18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3664" name="Google Shape;3664;p18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3665" name="Google Shape;3665;p18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3666" name="Shape 3666"/>
        <p:cNvGrpSpPr/>
        <p:nvPr/>
      </p:nvGrpSpPr>
      <p:grpSpPr>
        <a:xfrm>
          <a:off x="0" y="0"/>
          <a:ext cx="0" cy="0"/>
          <a:chOff x="0" y="0"/>
          <a:chExt cx="0" cy="0"/>
        </a:xfrm>
      </p:grpSpPr>
      <p:sp>
        <p:nvSpPr>
          <p:cNvPr id="3667" name="Google Shape;3667;p18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9" name="Google Shape;3669;p1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70" name="Google Shape;3670;p1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1" name="Google Shape;3671;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72" name="Google Shape;3672;p1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73" name="Google Shape;3673;p1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4" name="Google Shape;3674;p18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5" name="Google Shape;3675;p18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8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8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8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9" name="Google Shape;3679;p18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0" name="Google Shape;3680;p18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1" name="Google Shape;3681;p18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8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83" name="Google Shape;3683;p18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3684" name="Google Shape;3684;p18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3685" name="Google Shape;3685;p18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3686" name="Google Shape;3686;p18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3687" name="Google Shape;3687;p189"/>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3688" name="Shape 3688"/>
        <p:cNvGrpSpPr/>
        <p:nvPr/>
      </p:nvGrpSpPr>
      <p:grpSpPr>
        <a:xfrm>
          <a:off x="0" y="0"/>
          <a:ext cx="0" cy="0"/>
          <a:chOff x="0" y="0"/>
          <a:chExt cx="0" cy="0"/>
        </a:xfrm>
      </p:grpSpPr>
      <p:sp>
        <p:nvSpPr>
          <p:cNvPr id="3689" name="Google Shape;3689;p1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1" name="Google Shape;3691;p1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92" name="Google Shape;3692;p1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93" name="Google Shape;3693;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94" name="Google Shape;3694;p1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95" name="Google Shape;3695;p1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6" name="Google Shape;3696;p1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7" name="Google Shape;3697;p1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3" name="Google Shape;3703;p1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4" name="Google Shape;3704;p1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5" name="Google Shape;3705;p1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6" name="Google Shape;3706;p1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707" name="Google Shape;3707;p19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708" name="Google Shape;3708;p19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3709" name="Google Shape;3709;p19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710" name="Google Shape;3710;p19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3711" name="Google Shape;3711;p19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712" name="Google Shape;3712;p19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3713" name="Shape 3713"/>
        <p:cNvGrpSpPr/>
        <p:nvPr/>
      </p:nvGrpSpPr>
      <p:grpSpPr>
        <a:xfrm>
          <a:off x="0" y="0"/>
          <a:ext cx="0" cy="0"/>
          <a:chOff x="0" y="0"/>
          <a:chExt cx="0" cy="0"/>
        </a:xfrm>
      </p:grpSpPr>
      <p:sp>
        <p:nvSpPr>
          <p:cNvPr id="3714" name="Google Shape;3714;p1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6" name="Google Shape;3716;p1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17" name="Google Shape;3717;p1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18" name="Google Shape;3718;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19" name="Google Shape;3719;p1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20" name="Google Shape;3720;p1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1" name="Google Shape;3721;p1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2" name="Google Shape;3722;p1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8" name="Google Shape;3728;p1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9" name="Google Shape;3729;p1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0" name="Google Shape;3730;p1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1" name="Google Shape;3731;p1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732" name="Google Shape;3732;p19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733" name="Google Shape;3733;p19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3734" name="Google Shape;3734;p19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735" name="Google Shape;3735;p19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3736" name="Google Shape;3736;p19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737" name="Google Shape;3737;p19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3738" name="Shape 3738"/>
        <p:cNvGrpSpPr/>
        <p:nvPr/>
      </p:nvGrpSpPr>
      <p:grpSpPr>
        <a:xfrm>
          <a:off x="0" y="0"/>
          <a:ext cx="0" cy="0"/>
          <a:chOff x="0" y="0"/>
          <a:chExt cx="0" cy="0"/>
        </a:xfrm>
      </p:grpSpPr>
      <p:sp>
        <p:nvSpPr>
          <p:cNvPr id="3739" name="Google Shape;3739;p19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1" name="Google Shape;3741;p1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42" name="Google Shape;3742;p1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43" name="Google Shape;3743;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44" name="Google Shape;3744;p1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45" name="Google Shape;3745;p1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6" name="Google Shape;3746;p19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7" name="Google Shape;3747;p19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9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9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9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9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9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3" name="Google Shape;3753;p19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4" name="Google Shape;3754;p19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5" name="Google Shape;3755;p19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6" name="Google Shape;3756;p19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757" name="Google Shape;3757;p19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3758" name="Google Shape;3758;p19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3759" name="Google Shape;3759;p19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3760" name="Google Shape;3760;p19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3761" name="Google Shape;3761;p19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3762" name="Google Shape;3762;p19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3763" name="Shape 3763"/>
        <p:cNvGrpSpPr/>
        <p:nvPr/>
      </p:nvGrpSpPr>
      <p:grpSpPr>
        <a:xfrm>
          <a:off x="0" y="0"/>
          <a:ext cx="0" cy="0"/>
          <a:chOff x="0" y="0"/>
          <a:chExt cx="0" cy="0"/>
        </a:xfrm>
      </p:grpSpPr>
      <p:sp>
        <p:nvSpPr>
          <p:cNvPr id="3764" name="Google Shape;3764;p19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6" name="Google Shape;3766;p1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67" name="Google Shape;3767;p1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68" name="Google Shape;3768;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69" name="Google Shape;3769;p1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70" name="Google Shape;3770;p1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1" name="Google Shape;3771;p19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2" name="Google Shape;3772;p19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9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9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9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9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9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8" name="Google Shape;3778;p19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9" name="Google Shape;3779;p19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0" name="Google Shape;3780;p19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1" name="Google Shape;3781;p19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782" name="Google Shape;3782;p19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3783" name="Google Shape;3783;p19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3784" name="Google Shape;3784;p19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3785" name="Google Shape;3785;p19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3786" name="Google Shape;3786;p19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3787" name="Google Shape;3787;p19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3788" name="Shape 3788"/>
        <p:cNvGrpSpPr/>
        <p:nvPr/>
      </p:nvGrpSpPr>
      <p:grpSpPr>
        <a:xfrm>
          <a:off x="0" y="0"/>
          <a:ext cx="0" cy="0"/>
          <a:chOff x="0" y="0"/>
          <a:chExt cx="0" cy="0"/>
        </a:xfrm>
      </p:grpSpPr>
      <p:sp>
        <p:nvSpPr>
          <p:cNvPr id="3789" name="Google Shape;3789;p1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1" name="Google Shape;3791;p1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92" name="Google Shape;3792;p1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3" name="Google Shape;3793;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94" name="Google Shape;3794;p1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95" name="Google Shape;3795;p1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6" name="Google Shape;3796;p1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7" name="Google Shape;3797;p1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9" name="Google Shape;3799;p1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1" name="Google Shape;3801;p1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3" name="Google Shape;3803;p1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5" name="Google Shape;3805;p1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7" name="Google Shape;3807;p1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809" name="Google Shape;3809;p19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810" name="Google Shape;3810;p19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3811" name="Google Shape;3811;p19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812" name="Google Shape;3812;p19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3813" name="Google Shape;3813;p19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814" name="Google Shape;3814;p19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3815" name="Google Shape;3815;p19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3816" name="Shape 3816"/>
        <p:cNvGrpSpPr/>
        <p:nvPr/>
      </p:nvGrpSpPr>
      <p:grpSpPr>
        <a:xfrm>
          <a:off x="0" y="0"/>
          <a:ext cx="0" cy="0"/>
          <a:chOff x="0" y="0"/>
          <a:chExt cx="0" cy="0"/>
        </a:xfrm>
      </p:grpSpPr>
      <p:sp>
        <p:nvSpPr>
          <p:cNvPr id="3817" name="Google Shape;3817;p1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9" name="Google Shape;3819;p1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20" name="Google Shape;3820;p1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21" name="Google Shape;3821;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22" name="Google Shape;3822;p1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23" name="Google Shape;3823;p1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4" name="Google Shape;3824;p1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5" name="Google Shape;3825;p1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7" name="Google Shape;3827;p1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9" name="Google Shape;3829;p1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1" name="Google Shape;3831;p1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3" name="Google Shape;3833;p1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5" name="Google Shape;3835;p1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837" name="Google Shape;3837;p19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838" name="Google Shape;3838;p19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3839" name="Google Shape;3839;p19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840" name="Google Shape;3840;p19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3841" name="Google Shape;3841;p19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842" name="Google Shape;3842;p19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3843" name="Google Shape;3843;p19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3844" name="Shape 3844"/>
        <p:cNvGrpSpPr/>
        <p:nvPr/>
      </p:nvGrpSpPr>
      <p:grpSpPr>
        <a:xfrm>
          <a:off x="0" y="0"/>
          <a:ext cx="0" cy="0"/>
          <a:chOff x="0" y="0"/>
          <a:chExt cx="0" cy="0"/>
        </a:xfrm>
      </p:grpSpPr>
      <p:sp>
        <p:nvSpPr>
          <p:cNvPr id="3845" name="Google Shape;3845;p19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7" name="Google Shape;3847;p1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48" name="Google Shape;3848;p1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49" name="Google Shape;3849;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50" name="Google Shape;3850;p1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51" name="Google Shape;3851;p1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2" name="Google Shape;3852;p19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3" name="Google Shape;3853;p19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9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5" name="Google Shape;3855;p19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9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7" name="Google Shape;3857;p19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9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9" name="Google Shape;3859;p19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9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1" name="Google Shape;3861;p19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9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3" name="Google Shape;3863;p19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9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865" name="Google Shape;3865;p19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3866" name="Google Shape;3866;p19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3867" name="Google Shape;3867;p19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3868" name="Google Shape;3868;p19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3869" name="Google Shape;3869;p19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3870" name="Google Shape;3870;p19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3871" name="Google Shape;3871;p19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3872" name="Shape 3872"/>
        <p:cNvGrpSpPr/>
        <p:nvPr/>
      </p:nvGrpSpPr>
      <p:grpSpPr>
        <a:xfrm>
          <a:off x="0" y="0"/>
          <a:ext cx="0" cy="0"/>
          <a:chOff x="0" y="0"/>
          <a:chExt cx="0" cy="0"/>
        </a:xfrm>
      </p:grpSpPr>
      <p:sp>
        <p:nvSpPr>
          <p:cNvPr id="3873" name="Google Shape;3873;p19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5" name="Google Shape;3875;p1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76" name="Google Shape;3876;p1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77" name="Google Shape;3877;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78" name="Google Shape;3878;p1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79" name="Google Shape;3879;p1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0" name="Google Shape;3880;p19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1" name="Google Shape;3881;p19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9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3" name="Google Shape;3883;p19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9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5" name="Google Shape;3885;p19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9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7" name="Google Shape;3887;p19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9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9" name="Google Shape;3889;p19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9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1" name="Google Shape;3891;p19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9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893" name="Google Shape;3893;p19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3894" name="Google Shape;3894;p19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3895" name="Google Shape;3895;p19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3896" name="Google Shape;3896;p19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3897" name="Google Shape;3897;p19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3898" name="Google Shape;3898;p19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3899" name="Google Shape;3899;p19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3900" name="Shape 3900"/>
        <p:cNvGrpSpPr/>
        <p:nvPr/>
      </p:nvGrpSpPr>
      <p:grpSpPr>
        <a:xfrm>
          <a:off x="0" y="0"/>
          <a:ext cx="0" cy="0"/>
          <a:chOff x="0" y="0"/>
          <a:chExt cx="0" cy="0"/>
        </a:xfrm>
      </p:grpSpPr>
      <p:sp>
        <p:nvSpPr>
          <p:cNvPr id="3901" name="Google Shape;3901;p1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2" name="Google Shape;3902;p1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03" name="Google Shape;3903;p1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04" name="Google Shape;3904;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05" name="Google Shape;3905;p1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06" name="Google Shape;3906;p1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7" name="Google Shape;3907;p1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9" name="Google Shape;3909;p1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1" name="Google Shape;3911;p1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3" name="Google Shape;3913;p1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5" name="Google Shape;3915;p1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7" name="Google Shape;3917;p1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9" name="Google Shape;3919;p1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1" name="Google Shape;3921;p1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23" name="Google Shape;3923;p19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924" name="Google Shape;3924;p19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3925" name="Google Shape;3925;p19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926" name="Google Shape;3926;p19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3927" name="Google Shape;3927;p19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928" name="Google Shape;3928;p19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3929" name="Google Shape;3929;p19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930" name="Google Shape;3930;p19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3931" name="Shape 3931"/>
        <p:cNvGrpSpPr/>
        <p:nvPr/>
      </p:nvGrpSpPr>
      <p:grpSpPr>
        <a:xfrm>
          <a:off x="0" y="0"/>
          <a:ext cx="0" cy="0"/>
          <a:chOff x="0" y="0"/>
          <a:chExt cx="0" cy="0"/>
        </a:xfrm>
      </p:grpSpPr>
      <p:sp>
        <p:nvSpPr>
          <p:cNvPr id="3932" name="Google Shape;3932;p1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3" name="Google Shape;3933;p1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34" name="Google Shape;3934;p1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35" name="Google Shape;3935;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36" name="Google Shape;3936;p1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37" name="Google Shape;3937;p1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8" name="Google Shape;3938;p1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0" name="Google Shape;3940;p1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2" name="Google Shape;3942;p1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4" name="Google Shape;3944;p1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6" name="Google Shape;3946;p1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8" name="Google Shape;3948;p1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0" name="Google Shape;3950;p1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2" name="Google Shape;3952;p1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54" name="Google Shape;3954;p19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955" name="Google Shape;3955;p19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3956" name="Google Shape;3956;p19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957" name="Google Shape;3957;p19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3958" name="Google Shape;3958;p19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959" name="Google Shape;3959;p19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3960" name="Google Shape;3960;p19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961" name="Google Shape;3961;p19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3962" name="Shape 3962"/>
        <p:cNvGrpSpPr/>
        <p:nvPr/>
      </p:nvGrpSpPr>
      <p:grpSpPr>
        <a:xfrm>
          <a:off x="0" y="0"/>
          <a:ext cx="0" cy="0"/>
          <a:chOff x="0" y="0"/>
          <a:chExt cx="0" cy="0"/>
        </a:xfrm>
      </p:grpSpPr>
      <p:sp>
        <p:nvSpPr>
          <p:cNvPr id="3963" name="Google Shape;3963;p2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4" name="Google Shape;3964;p2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65" name="Google Shape;3965;p2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66" name="Google Shape;3966;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67" name="Google Shape;3967;p2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68" name="Google Shape;3968;p2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9" name="Google Shape;3969;p20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0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1" name="Google Shape;3971;p20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0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3" name="Google Shape;3973;p20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0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5" name="Google Shape;3975;p20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0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7" name="Google Shape;3977;p20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0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9" name="Google Shape;3979;p20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0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1" name="Google Shape;3981;p20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0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3" name="Google Shape;3983;p20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0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85" name="Google Shape;3985;p20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3986" name="Google Shape;3986;p20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3987" name="Google Shape;3987;p20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3988" name="Google Shape;3988;p20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3989" name="Google Shape;3989;p20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3990" name="Google Shape;3990;p20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3991" name="Google Shape;3991;p20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3992" name="Google Shape;3992;p20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3993" name="Shape 3993"/>
        <p:cNvGrpSpPr/>
        <p:nvPr/>
      </p:nvGrpSpPr>
      <p:grpSpPr>
        <a:xfrm>
          <a:off x="0" y="0"/>
          <a:ext cx="0" cy="0"/>
          <a:chOff x="0" y="0"/>
          <a:chExt cx="0" cy="0"/>
        </a:xfrm>
      </p:grpSpPr>
      <p:sp>
        <p:nvSpPr>
          <p:cNvPr id="3994" name="Google Shape;3994;p2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5" name="Google Shape;3995;p2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96" name="Google Shape;3996;p2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97" name="Google Shape;3997;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8" name="Google Shape;3998;p2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99" name="Google Shape;3999;p2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0" name="Google Shape;4000;p20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0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2" name="Google Shape;4002;p20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0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4" name="Google Shape;4004;p20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0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6" name="Google Shape;4006;p20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0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8" name="Google Shape;4008;p20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0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0" name="Google Shape;4010;p20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0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2" name="Google Shape;4012;p20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0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4" name="Google Shape;4014;p20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0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16" name="Google Shape;4016;p20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4017" name="Google Shape;4017;p20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4018" name="Google Shape;4018;p20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4019" name="Google Shape;4019;p20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4020" name="Google Shape;4020;p20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4021" name="Google Shape;4021;p20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4022" name="Google Shape;4022;p20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4023" name="Google Shape;4023;p20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4024" name="Shape 4024"/>
        <p:cNvGrpSpPr/>
        <p:nvPr/>
      </p:nvGrpSpPr>
      <p:grpSpPr>
        <a:xfrm>
          <a:off x="0" y="0"/>
          <a:ext cx="0" cy="0"/>
          <a:chOff x="0" y="0"/>
          <a:chExt cx="0" cy="0"/>
        </a:xfrm>
      </p:grpSpPr>
      <p:pic>
        <p:nvPicPr>
          <p:cNvPr id="4025" name="Google Shape;4025;p20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026" name="Google Shape;4026;p20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7" name="Google Shape;4027;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028" name="Google Shape;4028;p2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29" name="Google Shape;4029;p20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4030" name="Google Shape;4030;p20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4031" name="Google Shape;4031;p202"/>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4032" name="Shape 4032"/>
        <p:cNvGrpSpPr/>
        <p:nvPr/>
      </p:nvGrpSpPr>
      <p:grpSpPr>
        <a:xfrm>
          <a:off x="0" y="0"/>
          <a:ext cx="0" cy="0"/>
          <a:chOff x="0" y="0"/>
          <a:chExt cx="0" cy="0"/>
        </a:xfrm>
      </p:grpSpPr>
      <p:pic>
        <p:nvPicPr>
          <p:cNvPr id="4033" name="Google Shape;4033;p20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034" name="Google Shape;4034;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035" name="Google Shape;4035;p20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6" name="Google Shape;4036;p20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4037" name="Google Shape;4037;p20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4038" name="Shape 4038"/>
        <p:cNvGrpSpPr/>
        <p:nvPr/>
      </p:nvGrpSpPr>
      <p:grpSpPr>
        <a:xfrm>
          <a:off x="0" y="0"/>
          <a:ext cx="0" cy="0"/>
          <a:chOff x="0" y="0"/>
          <a:chExt cx="0" cy="0"/>
        </a:xfrm>
      </p:grpSpPr>
      <p:sp>
        <p:nvSpPr>
          <p:cNvPr id="4039" name="Google Shape;4039;p2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40" name="Google Shape;4040;p204"/>
          <p:cNvPicPr preferRelativeResize="0"/>
          <p:nvPr/>
        </p:nvPicPr>
        <p:blipFill rotWithShape="1">
          <a:blip r:embed="rId2">
            <a:alphaModFix/>
          </a:blip>
          <a:srcRect b="0" l="0" r="0" t="0"/>
          <a:stretch/>
        </p:blipFill>
        <p:spPr>
          <a:xfrm>
            <a:off x="0" y="0"/>
            <a:ext cx="9143971" cy="5143500"/>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4041" name="Shape 4041"/>
        <p:cNvGrpSpPr/>
        <p:nvPr/>
      </p:nvGrpSpPr>
      <p:grpSpPr>
        <a:xfrm>
          <a:off x="0" y="0"/>
          <a:ext cx="0" cy="0"/>
          <a:chOff x="0" y="0"/>
          <a:chExt cx="0" cy="0"/>
        </a:xfrm>
      </p:grpSpPr>
      <p:sp>
        <p:nvSpPr>
          <p:cNvPr id="4042" name="Google Shape;4042;p2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43" name="Google Shape;4043;p205"/>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4044" name="Google Shape;4044;p205"/>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4045" name="Google Shape;4045;p205"/>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4046" name="Shape 4046"/>
        <p:cNvGrpSpPr/>
        <p:nvPr/>
      </p:nvGrpSpPr>
      <p:grpSpPr>
        <a:xfrm>
          <a:off x="0" y="0"/>
          <a:ext cx="0" cy="0"/>
          <a:chOff x="0" y="0"/>
          <a:chExt cx="0" cy="0"/>
        </a:xfrm>
      </p:grpSpPr>
      <p:pic>
        <p:nvPicPr>
          <p:cNvPr id="4047" name="Google Shape;4047;p2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048" name="Google Shape;4048;p20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4049" name="Google Shape;4049;p20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4050" name="Google Shape;4050;p20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17"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3" name="Google Shape;1023;p5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5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027"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2" name="Google Shape;1032;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37"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2" name="Google Shape;1042;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4" name="Google Shape;1044;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047"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4" name="Google Shape;1054;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56" name="Google Shape;1056;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57"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9" name="Google Shape;1059;p5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1" name="Google Shape;1061;p57"/>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63"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58"/>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6" name="Google Shape;1066;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68" name="Shape 1068"/>
        <p:cNvGrpSpPr/>
        <p:nvPr/>
      </p:nvGrpSpPr>
      <p:grpSpPr>
        <a:xfrm>
          <a:off x="0" y="0"/>
          <a:ext cx="0" cy="0"/>
          <a:chOff x="0" y="0"/>
          <a:chExt cx="0" cy="0"/>
        </a:xfrm>
      </p:grpSpPr>
      <p:sp>
        <p:nvSpPr>
          <p:cNvPr id="1069" name="Google Shape;106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0" name="Google Shape;107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1" name="Google Shape;107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2" name="Google Shape;107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4" name="Google Shape;107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59"/>
          <p:cNvSpPr txBox="1"/>
          <p:nvPr>
            <p:ph idx="3" type="body"/>
          </p:nvPr>
        </p:nvSpPr>
        <p:spPr>
          <a:xfrm>
            <a:off x="175" y="1881025"/>
            <a:ext cx="5350200" cy="2919600"/>
          </a:xfrm>
          <a:prstGeom prst="rect">
            <a:avLst/>
          </a:prstGeom>
          <a:noFill/>
          <a:ln>
            <a:noFill/>
          </a:ln>
        </p:spPr>
        <p:txBody>
          <a:bodyPr anchorCtr="0" anchor="t" bIns="914400" lIns="457200" spcFirstLastPara="1" rIns="457200" wrap="square" tIns="0">
            <a:noAutofit/>
          </a:bodyPr>
          <a:lstStyle>
            <a:lvl1pPr indent="-317500" lvl="0" marL="457200" rtl="0">
              <a:lnSpc>
                <a:spcPct val="113000"/>
              </a:lnSpc>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76"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78" name="Google Shape;1078;p60"/>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0" name="Google Shape;1080;p60"/>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1" name="Google Shape;1081;p60"/>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2" name="Google Shape;1082;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4" name="Google Shape;1084;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5" name="Google Shape;1085;p6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086"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88" name="Google Shape;1088;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9" name="Google Shape;1089;p61"/>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0" name="Google Shape;1090;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1" name="Google Shape;1091;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92"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9" name="Google Shape;1099;p6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0" name="Google Shape;1100;p6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10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7" name="Google Shape;1107;p63"/>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08" name="Google Shape;1108;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0" name="Google Shape;1110;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112"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4" name="Google Shape;111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16" name="Google Shape;1116;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7" name="Google Shape;1117;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8" name="Google Shape;1118;p64"/>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19" name="Google Shape;1119;p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0" name="Google Shape;1120;p6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2"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27" name="Google Shape;1127;p65"/>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8" name="Google Shape;1128;p65"/>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9" name="Google Shape;1129;p6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0" name="Google Shape;1130;p6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1" name="Google Shape;1131;p65"/>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132" name="Shape 1132"/>
        <p:cNvGrpSpPr/>
        <p:nvPr/>
      </p:nvGrpSpPr>
      <p:grpSpPr>
        <a:xfrm>
          <a:off x="0" y="0"/>
          <a:ext cx="0" cy="0"/>
          <a:chOff x="0" y="0"/>
          <a:chExt cx="0" cy="0"/>
        </a:xfrm>
      </p:grpSpPr>
      <p:sp>
        <p:nvSpPr>
          <p:cNvPr id="1133" name="Google Shape;1133;p66"/>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36" name="Google Shape;1136;p6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37" name="Google Shape;1137;p66"/>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6"/>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39" name="Google Shape;1139;p6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6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1" name="Google Shape;1141;p66"/>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142"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67"/>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49" name="Google Shape;1149;p6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0" name="Google Shape;1150;p6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1" name="Google Shape;1151;p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6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153" name="Shape 1153"/>
        <p:cNvGrpSpPr/>
        <p:nvPr/>
      </p:nvGrpSpPr>
      <p:grpSpPr>
        <a:xfrm>
          <a:off x="0" y="0"/>
          <a:ext cx="0" cy="0"/>
          <a:chOff x="0" y="0"/>
          <a:chExt cx="0" cy="0"/>
        </a:xfrm>
      </p:grpSpPr>
      <p:sp>
        <p:nvSpPr>
          <p:cNvPr id="1154" name="Google Shape;1154;p6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5" name="Google Shape;1155;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57" name="Google Shape;1157;p68"/>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58" name="Google Shape;1158;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9" name="Google Shape;1159;p68"/>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0" name="Google Shape;1160;p6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6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2" name="Google Shape;1162;p6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163"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7" name="Google Shape;1167;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8" name="Google Shape;116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0" name="Google Shape;1170;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3" name="Google Shape;1183;p69"/>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6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9"/>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69"/>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69"/>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190"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4" name="Google Shape;1194;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5" name="Google Shape;1195;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97" name="Google Shape;1197;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70"/>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1" name="Google Shape;1211;p7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0"/>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0"/>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7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222"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5" name="Google Shape;1225;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6" name="Google Shape;1226;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7" name="Google Shape;1227;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29" name="Google Shape;1229;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71"/>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7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7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7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7" name="Google Shape;1257;p71"/>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8" name="Google Shape;1258;p71"/>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259"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3" name="Google Shape;1263;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4" name="Google Shape;126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6" name="Google Shape;1266;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7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1" name="Google Shape;1271;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2" name="Google Shape;1292;p7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3" name="Google Shape;1293;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4" name="Google Shape;1294;p7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5" name="Google Shape;1295;p7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296"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0" name="Google Shape;1300;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1" name="Google Shape;130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3" name="Google Shape;1303;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7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8" name="Google Shape;1308;p7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338" name="Shape 1338"/>
        <p:cNvGrpSpPr/>
        <p:nvPr/>
      </p:nvGrpSpPr>
      <p:grpSpPr>
        <a:xfrm>
          <a:off x="0" y="0"/>
          <a:ext cx="0" cy="0"/>
          <a:chOff x="0" y="0"/>
          <a:chExt cx="0" cy="0"/>
        </a:xfrm>
      </p:grpSpPr>
      <p:sp>
        <p:nvSpPr>
          <p:cNvPr id="1339" name="Google Shape;1339;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0" name="Google Shape;1340;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1" name="Google Shape;1341;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2" name="Google Shape;1342;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4" name="Google Shape;1344;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7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385" name="Shape 1385"/>
        <p:cNvGrpSpPr/>
        <p:nvPr/>
      </p:nvGrpSpPr>
      <p:grpSpPr>
        <a:xfrm>
          <a:off x="0" y="0"/>
          <a:ext cx="0" cy="0"/>
          <a:chOff x="0" y="0"/>
          <a:chExt cx="0" cy="0"/>
        </a:xfrm>
      </p:grpSpPr>
      <p:sp>
        <p:nvSpPr>
          <p:cNvPr id="1386" name="Google Shape;138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7" name="Google Shape;1387;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88" name="Google Shape;1388;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9" name="Google Shape;1389;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1" name="Google Shape;1391;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432" name="Shape 1432"/>
        <p:cNvGrpSpPr/>
        <p:nvPr/>
      </p:nvGrpSpPr>
      <p:grpSpPr>
        <a:xfrm>
          <a:off x="0" y="0"/>
          <a:ext cx="0" cy="0"/>
          <a:chOff x="0" y="0"/>
          <a:chExt cx="0" cy="0"/>
        </a:xfrm>
      </p:grpSpPr>
      <p:sp>
        <p:nvSpPr>
          <p:cNvPr id="1433" name="Google Shape;1433;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4" name="Google Shape;1434;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5" name="Google Shape;1435;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36" name="Google Shape;1436;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38" name="Google Shape;143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7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6"/>
          <p:cNvGrpSpPr/>
          <p:nvPr/>
        </p:nvGrpSpPr>
        <p:grpSpPr>
          <a:xfrm>
            <a:off x="3228956" y="1345103"/>
            <a:ext cx="533372" cy="533480"/>
            <a:chOff x="457200" y="1378813"/>
            <a:chExt cx="695400" cy="695450"/>
          </a:xfrm>
        </p:grpSpPr>
        <p:sp>
          <p:nvSpPr>
            <p:cNvPr id="1445" name="Google Shape;1445;p7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454"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9" name="Google Shape;145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0" name="Google Shape;146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2" name="Google Shape;146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7" name="Google Shape;1467;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7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474" name="Shape 1474"/>
        <p:cNvGrpSpPr/>
        <p:nvPr/>
      </p:nvGrpSpPr>
      <p:grpSpPr>
        <a:xfrm>
          <a:off x="0" y="0"/>
          <a:ext cx="0" cy="0"/>
          <a:chOff x="0" y="0"/>
          <a:chExt cx="0" cy="0"/>
        </a:xfrm>
      </p:grpSpPr>
      <p:sp>
        <p:nvSpPr>
          <p:cNvPr id="1475" name="Google Shape;1475;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6" name="Google Shape;1476;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77" name="Google Shape;1477;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78" name="Google Shape;1478;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0" name="Google Shape;1480;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7" name="Google Shape;1497;p7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498" name="Google Shape;1498;p7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7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0" name="Google Shape;1500;p7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50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5" name="Google Shape;1505;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6" name="Google Shape;1506;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08" name="Google Shape;1508;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7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0" name="Google Shape;1510;p7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7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7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16" name="Google Shape;1516;p7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520"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3" name="Google Shape;1523;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4" name="Google Shape;1524;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5" name="Google Shape;1525;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7" name="Google Shape;1527;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9" name="Google Shape;1529;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5" name="Google Shape;1535;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539"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2" name="Google Shape;1542;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3" name="Google Shape;1543;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4" name="Google Shape;154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6" name="Google Shape;1546;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8" name="Google Shape;1548;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4" name="Google Shape;1554;p81"/>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558"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1" name="Google Shape;1561;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2" name="Google Shape;1562;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82"/>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577"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2" name="Google Shape;1582;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4" name="Google Shape;1584;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6" name="Google Shape;1586;p8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2" name="Google Shape;1592;p8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4" name="Google Shape;1594;p8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599"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3" name="Google Shape;1603;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4" name="Google Shape;1604;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6" name="Google Shape;1606;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4" name="Google Shape;1614;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16" name="Google Shape;1616;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62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4" name="Google Shape;1624;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5" name="Google Shape;1625;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26" name="Google Shape;1626;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28" name="Google Shape;1628;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6" name="Google Shape;1636;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38" name="Google Shape;1638;p85"/>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643"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47" name="Google Shape;1647;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48" name="Google Shape;1648;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0" name="Google Shape;1650;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8" name="Google Shape;1658;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0" name="Google Shape;1660;p86"/>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665"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8" name="Google Shape;1668;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9" name="Google Shape;1669;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0" name="Google Shape;1670;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2" name="Google Shape;1672;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4" name="Google Shape;1674;p8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0" name="Google Shape;1680;p8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8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8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3" name="Google Shape;1683;p8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8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690"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3" name="Google Shape;169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4" name="Google Shape;169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5" name="Google Shape;169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7" name="Google Shape;169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5" name="Google Shape;170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6" name="Google Shape;170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09" name="Google Shape;170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1715"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19" name="Google Shape;171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0" name="Google Shape;172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89"/>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1740"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5" name="Google Shape;174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7" name="Google Shape;174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8" name="Google Shape;175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9" name="Google Shape;1759;p90"/>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765"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8" name="Google Shape;176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9" name="Google Shape;176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0" name="Google Shape;177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2" name="Google Shape;177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9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6" name="Google Shape;1776;p9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6" name="Google Shape;1786;p9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1793"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7" name="Google Shape;1797;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8" name="Google Shape;1798;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0" name="Google Shape;1800;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4" name="Google Shape;1814;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182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5" name="Google Shape;1825;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26" name="Google Shape;182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28" name="Google Shape;182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2" name="Google Shape;1832;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2" name="Google Shape;1842;p93"/>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1849"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2" name="Google Shape;1852;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3" name="Google Shape;1853;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4" name="Google Shape;18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56" name="Google Shape;1856;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8" name="Google Shape;1858;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0" name="Google Shape;1860;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0" name="Google Shape;1870;p94"/>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877" name="Shape 1877"/>
        <p:cNvGrpSpPr/>
        <p:nvPr/>
      </p:nvGrpSpPr>
      <p:grpSpPr>
        <a:xfrm>
          <a:off x="0" y="0"/>
          <a:ext cx="0" cy="0"/>
          <a:chOff x="0" y="0"/>
          <a:chExt cx="0" cy="0"/>
        </a:xfrm>
      </p:grpSpPr>
      <p:sp>
        <p:nvSpPr>
          <p:cNvPr id="1878" name="Google Shape;1878;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9" name="Google Shape;1879;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0" name="Google Shape;1880;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1" name="Google Shape;1881;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3" name="Google Shape;1883;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6" name="Google Shape;1886;p9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0" name="Google Shape;1900;p9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1908" name="Shape 1908"/>
        <p:cNvGrpSpPr/>
        <p:nvPr/>
      </p:nvGrpSpPr>
      <p:grpSpPr>
        <a:xfrm>
          <a:off x="0" y="0"/>
          <a:ext cx="0" cy="0"/>
          <a:chOff x="0" y="0"/>
          <a:chExt cx="0" cy="0"/>
        </a:xfrm>
      </p:grpSpPr>
      <p:sp>
        <p:nvSpPr>
          <p:cNvPr id="1909" name="Google Shape;190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0" name="Google Shape;191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1" name="Google Shape;1911;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2" name="Google Shape;1912;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4" name="Google Shape;191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7" name="Google Shape;1917;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1" name="Google Shape;1931;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1939" name="Shape 1939"/>
        <p:cNvGrpSpPr/>
        <p:nvPr/>
      </p:nvGrpSpPr>
      <p:grpSpPr>
        <a:xfrm>
          <a:off x="0" y="0"/>
          <a:ext cx="0" cy="0"/>
          <a:chOff x="0" y="0"/>
          <a:chExt cx="0" cy="0"/>
        </a:xfrm>
      </p:grpSpPr>
      <p:sp>
        <p:nvSpPr>
          <p:cNvPr id="1940" name="Google Shape;1940;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2" name="Google Shape;1942;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3" name="Google Shape;1943;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5" name="Google Shape;1945;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8" name="Google Shape;1948;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2" name="Google Shape;1962;p97"/>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970" name="Shape 1970"/>
        <p:cNvGrpSpPr/>
        <p:nvPr/>
      </p:nvGrpSpPr>
      <p:grpSpPr>
        <a:xfrm>
          <a:off x="0" y="0"/>
          <a:ext cx="0" cy="0"/>
          <a:chOff x="0" y="0"/>
          <a:chExt cx="0" cy="0"/>
        </a:xfrm>
      </p:grpSpPr>
      <p:sp>
        <p:nvSpPr>
          <p:cNvPr id="1971" name="Google Shape;1971;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3" name="Google Shape;1973;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4" name="Google Shape;1974;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76" name="Google Shape;1976;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9" name="Google Shape;1979;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3" name="Google Shape;1993;p98"/>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00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3" name="Google Shape;2003;p9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5" name="Google Shape;2005;p9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009"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1" name="Google Shape;2011;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2" name="Google Shape;2012;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0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015" name="Shape 2015"/>
        <p:cNvGrpSpPr/>
        <p:nvPr/>
      </p:nvGrpSpPr>
      <p:grpSpPr>
        <a:xfrm>
          <a:off x="0" y="0"/>
          <a:ext cx="0" cy="0"/>
          <a:chOff x="0" y="0"/>
          <a:chExt cx="0" cy="0"/>
        </a:xfrm>
      </p:grpSpPr>
      <p:sp>
        <p:nvSpPr>
          <p:cNvPr id="2016" name="Google Shape;20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18" name="Google Shape;2018;p10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19" name="Google Shape;2019;p10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0.xml"/><Relationship Id="rId42" Type="http://schemas.openxmlformats.org/officeDocument/2006/relationships/slideLayout" Target="../slideLayouts/slideLayout92.xml"/><Relationship Id="rId41" Type="http://schemas.openxmlformats.org/officeDocument/2006/relationships/slideLayout" Target="../slideLayouts/slideLayout91.xml"/><Relationship Id="rId44" Type="http://schemas.openxmlformats.org/officeDocument/2006/relationships/slideLayout" Target="../slideLayouts/slideLayout94.xml"/><Relationship Id="rId43" Type="http://schemas.openxmlformats.org/officeDocument/2006/relationships/slideLayout" Target="../slideLayouts/slideLayout93.xml"/><Relationship Id="rId46" Type="http://schemas.openxmlformats.org/officeDocument/2006/relationships/slideLayout" Target="../slideLayouts/slideLayout96.xml"/><Relationship Id="rId45" Type="http://schemas.openxmlformats.org/officeDocument/2006/relationships/slideLayout" Target="../slideLayouts/slideLayout95.xml"/><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48" Type="http://schemas.openxmlformats.org/officeDocument/2006/relationships/slideLayout" Target="../slideLayouts/slideLayout98.xml"/><Relationship Id="rId47" Type="http://schemas.openxmlformats.org/officeDocument/2006/relationships/slideLayout" Target="../slideLayouts/slideLayout97.xml"/><Relationship Id="rId49" Type="http://schemas.openxmlformats.org/officeDocument/2006/relationships/slideLayout" Target="../slideLayouts/slideLayout9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5" Type="http://schemas.openxmlformats.org/officeDocument/2006/relationships/slideLayout" Target="../slideLayouts/slideLayout85.xml"/><Relationship Id="rId34" Type="http://schemas.openxmlformats.org/officeDocument/2006/relationships/slideLayout" Target="../slideLayouts/slideLayout84.xml"/><Relationship Id="rId37" Type="http://schemas.openxmlformats.org/officeDocument/2006/relationships/slideLayout" Target="../slideLayouts/slideLayout87.xml"/><Relationship Id="rId36" Type="http://schemas.openxmlformats.org/officeDocument/2006/relationships/slideLayout" Target="../slideLayouts/slideLayout86.xml"/><Relationship Id="rId39" Type="http://schemas.openxmlformats.org/officeDocument/2006/relationships/slideLayout" Target="../slideLayouts/slideLayout89.xml"/><Relationship Id="rId38" Type="http://schemas.openxmlformats.org/officeDocument/2006/relationships/slideLayout" Target="../slideLayouts/slideLayout88.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51" Type="http://schemas.openxmlformats.org/officeDocument/2006/relationships/slideLayout" Target="../slideLayouts/slideLayout101.xml"/><Relationship Id="rId50" Type="http://schemas.openxmlformats.org/officeDocument/2006/relationships/slideLayout" Target="../slideLayouts/slideLayout100.xml"/><Relationship Id="rId52" Type="http://schemas.openxmlformats.org/officeDocument/2006/relationships/theme" Target="../theme/theme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1.xml"/><Relationship Id="rId42" Type="http://schemas.openxmlformats.org/officeDocument/2006/relationships/slideLayout" Target="../slideLayouts/slideLayout143.xml"/><Relationship Id="rId41" Type="http://schemas.openxmlformats.org/officeDocument/2006/relationships/slideLayout" Target="../slideLayouts/slideLayout142.xml"/><Relationship Id="rId44" Type="http://schemas.openxmlformats.org/officeDocument/2006/relationships/slideLayout" Target="../slideLayouts/slideLayout145.xml"/><Relationship Id="rId43" Type="http://schemas.openxmlformats.org/officeDocument/2006/relationships/slideLayout" Target="../slideLayouts/slideLayout144.xml"/><Relationship Id="rId46" Type="http://schemas.openxmlformats.org/officeDocument/2006/relationships/slideLayout" Target="../slideLayouts/slideLayout147.xml"/><Relationship Id="rId45" Type="http://schemas.openxmlformats.org/officeDocument/2006/relationships/slideLayout" Target="../slideLayouts/slideLayout146.xml"/><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48" Type="http://schemas.openxmlformats.org/officeDocument/2006/relationships/slideLayout" Target="../slideLayouts/slideLayout149.xml"/><Relationship Id="rId47" Type="http://schemas.openxmlformats.org/officeDocument/2006/relationships/slideLayout" Target="../slideLayouts/slideLayout148.xml"/><Relationship Id="rId49" Type="http://schemas.openxmlformats.org/officeDocument/2006/relationships/slideLayout" Target="../slideLayouts/slideLayout150.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31" Type="http://schemas.openxmlformats.org/officeDocument/2006/relationships/slideLayout" Target="../slideLayouts/slideLayout132.xml"/><Relationship Id="rId30" Type="http://schemas.openxmlformats.org/officeDocument/2006/relationships/slideLayout" Target="../slideLayouts/slideLayout131.xml"/><Relationship Id="rId33" Type="http://schemas.openxmlformats.org/officeDocument/2006/relationships/slideLayout" Target="../slideLayouts/slideLayout134.xml"/><Relationship Id="rId32" Type="http://schemas.openxmlformats.org/officeDocument/2006/relationships/slideLayout" Target="../slideLayouts/slideLayout133.xml"/><Relationship Id="rId35" Type="http://schemas.openxmlformats.org/officeDocument/2006/relationships/slideLayout" Target="../slideLayouts/slideLayout136.xml"/><Relationship Id="rId34" Type="http://schemas.openxmlformats.org/officeDocument/2006/relationships/slideLayout" Target="../slideLayouts/slideLayout135.xml"/><Relationship Id="rId37" Type="http://schemas.openxmlformats.org/officeDocument/2006/relationships/slideLayout" Target="../slideLayouts/slideLayout138.xml"/><Relationship Id="rId36" Type="http://schemas.openxmlformats.org/officeDocument/2006/relationships/slideLayout" Target="../slideLayouts/slideLayout137.xml"/><Relationship Id="rId39" Type="http://schemas.openxmlformats.org/officeDocument/2006/relationships/slideLayout" Target="../slideLayouts/slideLayout140.xml"/><Relationship Id="rId38" Type="http://schemas.openxmlformats.org/officeDocument/2006/relationships/slideLayout" Target="../slideLayouts/slideLayout139.xml"/><Relationship Id="rId20" Type="http://schemas.openxmlformats.org/officeDocument/2006/relationships/slideLayout" Target="../slideLayouts/slideLayout121.xml"/><Relationship Id="rId22" Type="http://schemas.openxmlformats.org/officeDocument/2006/relationships/slideLayout" Target="../slideLayouts/slideLayout123.xml"/><Relationship Id="rId21" Type="http://schemas.openxmlformats.org/officeDocument/2006/relationships/slideLayout" Target="../slideLayouts/slideLayout122.xml"/><Relationship Id="rId24" Type="http://schemas.openxmlformats.org/officeDocument/2006/relationships/slideLayout" Target="../slideLayouts/slideLayout125.xml"/><Relationship Id="rId23" Type="http://schemas.openxmlformats.org/officeDocument/2006/relationships/slideLayout" Target="../slideLayouts/slideLayout124.xml"/><Relationship Id="rId26" Type="http://schemas.openxmlformats.org/officeDocument/2006/relationships/slideLayout" Target="../slideLayouts/slideLayout127.xml"/><Relationship Id="rId25" Type="http://schemas.openxmlformats.org/officeDocument/2006/relationships/slideLayout" Target="../slideLayouts/slideLayout126.xml"/><Relationship Id="rId28" Type="http://schemas.openxmlformats.org/officeDocument/2006/relationships/slideLayout" Target="../slideLayouts/slideLayout129.xml"/><Relationship Id="rId27" Type="http://schemas.openxmlformats.org/officeDocument/2006/relationships/slideLayout" Target="../slideLayouts/slideLayout128.xml"/><Relationship Id="rId29" Type="http://schemas.openxmlformats.org/officeDocument/2006/relationships/slideLayout" Target="../slideLayouts/slideLayout130.xml"/><Relationship Id="rId51" Type="http://schemas.openxmlformats.org/officeDocument/2006/relationships/theme" Target="../theme/theme5.xml"/><Relationship Id="rId50" Type="http://schemas.openxmlformats.org/officeDocument/2006/relationships/slideLayout" Target="../slideLayouts/slideLayout151.xml"/><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3" Type="http://schemas.openxmlformats.org/officeDocument/2006/relationships/slideLayout" Target="../slideLayouts/slideLayout114.xml"/><Relationship Id="rId12" Type="http://schemas.openxmlformats.org/officeDocument/2006/relationships/slideLayout" Target="../slideLayouts/slideLayout113.xml"/><Relationship Id="rId15" Type="http://schemas.openxmlformats.org/officeDocument/2006/relationships/slideLayout" Target="../slideLayouts/slideLayout116.xml"/><Relationship Id="rId14" Type="http://schemas.openxmlformats.org/officeDocument/2006/relationships/slideLayout" Target="../slideLayouts/slideLayout115.xml"/><Relationship Id="rId17" Type="http://schemas.openxmlformats.org/officeDocument/2006/relationships/slideLayout" Target="../slideLayouts/slideLayout118.xml"/><Relationship Id="rId16" Type="http://schemas.openxmlformats.org/officeDocument/2006/relationships/slideLayout" Target="../slideLayouts/slideLayout117.xml"/><Relationship Id="rId19" Type="http://schemas.openxmlformats.org/officeDocument/2006/relationships/slideLayout" Target="../slideLayouts/slideLayout120.xml"/><Relationship Id="rId18" Type="http://schemas.openxmlformats.org/officeDocument/2006/relationships/slideLayout" Target="../slideLayouts/slideLayout119.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91.xml"/><Relationship Id="rId42" Type="http://schemas.openxmlformats.org/officeDocument/2006/relationships/slideLayout" Target="../slideLayouts/slideLayout193.xml"/><Relationship Id="rId41" Type="http://schemas.openxmlformats.org/officeDocument/2006/relationships/slideLayout" Target="../slideLayouts/slideLayout192.xml"/><Relationship Id="rId44" Type="http://schemas.openxmlformats.org/officeDocument/2006/relationships/slideLayout" Target="../slideLayouts/slideLayout195.xml"/><Relationship Id="rId43" Type="http://schemas.openxmlformats.org/officeDocument/2006/relationships/slideLayout" Target="../slideLayouts/slideLayout194.xml"/><Relationship Id="rId46" Type="http://schemas.openxmlformats.org/officeDocument/2006/relationships/slideLayout" Target="../slideLayouts/slideLayout197.xml"/><Relationship Id="rId45" Type="http://schemas.openxmlformats.org/officeDocument/2006/relationships/slideLayout" Target="../slideLayouts/slideLayout196.xml"/><Relationship Id="rId1" Type="http://schemas.openxmlformats.org/officeDocument/2006/relationships/slideLayout" Target="../slideLayouts/slideLayout152.xml"/><Relationship Id="rId2" Type="http://schemas.openxmlformats.org/officeDocument/2006/relationships/slideLayout" Target="../slideLayouts/slideLayout153.xml"/><Relationship Id="rId3" Type="http://schemas.openxmlformats.org/officeDocument/2006/relationships/slideLayout" Target="../slideLayouts/slideLayout154.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48" Type="http://schemas.openxmlformats.org/officeDocument/2006/relationships/slideLayout" Target="../slideLayouts/slideLayout199.xml"/><Relationship Id="rId47" Type="http://schemas.openxmlformats.org/officeDocument/2006/relationships/slideLayout" Target="../slideLayouts/slideLayout198.xml"/><Relationship Id="rId49" Type="http://schemas.openxmlformats.org/officeDocument/2006/relationships/slideLayout" Target="../slideLayouts/slideLayout200.xml"/><Relationship Id="rId5" Type="http://schemas.openxmlformats.org/officeDocument/2006/relationships/slideLayout" Target="../slideLayouts/slideLayout156.xml"/><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 Id="rId31" Type="http://schemas.openxmlformats.org/officeDocument/2006/relationships/slideLayout" Target="../slideLayouts/slideLayout182.xml"/><Relationship Id="rId30" Type="http://schemas.openxmlformats.org/officeDocument/2006/relationships/slideLayout" Target="../slideLayouts/slideLayout181.xml"/><Relationship Id="rId33" Type="http://schemas.openxmlformats.org/officeDocument/2006/relationships/slideLayout" Target="../slideLayouts/slideLayout184.xml"/><Relationship Id="rId32" Type="http://schemas.openxmlformats.org/officeDocument/2006/relationships/slideLayout" Target="../slideLayouts/slideLayout183.xml"/><Relationship Id="rId35" Type="http://schemas.openxmlformats.org/officeDocument/2006/relationships/slideLayout" Target="../slideLayouts/slideLayout186.xml"/><Relationship Id="rId34" Type="http://schemas.openxmlformats.org/officeDocument/2006/relationships/slideLayout" Target="../slideLayouts/slideLayout185.xml"/><Relationship Id="rId37" Type="http://schemas.openxmlformats.org/officeDocument/2006/relationships/slideLayout" Target="../slideLayouts/slideLayout188.xml"/><Relationship Id="rId36" Type="http://schemas.openxmlformats.org/officeDocument/2006/relationships/slideLayout" Target="../slideLayouts/slideLayout187.xml"/><Relationship Id="rId39" Type="http://schemas.openxmlformats.org/officeDocument/2006/relationships/slideLayout" Target="../slideLayouts/slideLayout190.xml"/><Relationship Id="rId38" Type="http://schemas.openxmlformats.org/officeDocument/2006/relationships/slideLayout" Target="../slideLayouts/slideLayout189.xml"/><Relationship Id="rId20" Type="http://schemas.openxmlformats.org/officeDocument/2006/relationships/slideLayout" Target="../slideLayouts/slideLayout171.xml"/><Relationship Id="rId22" Type="http://schemas.openxmlformats.org/officeDocument/2006/relationships/slideLayout" Target="../slideLayouts/slideLayout173.xml"/><Relationship Id="rId21" Type="http://schemas.openxmlformats.org/officeDocument/2006/relationships/slideLayout" Target="../slideLayouts/slideLayout172.xml"/><Relationship Id="rId24" Type="http://schemas.openxmlformats.org/officeDocument/2006/relationships/slideLayout" Target="../slideLayouts/slideLayout175.xml"/><Relationship Id="rId23" Type="http://schemas.openxmlformats.org/officeDocument/2006/relationships/slideLayout" Target="../slideLayouts/slideLayout174.xml"/><Relationship Id="rId26" Type="http://schemas.openxmlformats.org/officeDocument/2006/relationships/slideLayout" Target="../slideLayouts/slideLayout177.xml"/><Relationship Id="rId25" Type="http://schemas.openxmlformats.org/officeDocument/2006/relationships/slideLayout" Target="../slideLayouts/slideLayout176.xml"/><Relationship Id="rId28" Type="http://schemas.openxmlformats.org/officeDocument/2006/relationships/slideLayout" Target="../slideLayouts/slideLayout179.xml"/><Relationship Id="rId27" Type="http://schemas.openxmlformats.org/officeDocument/2006/relationships/slideLayout" Target="../slideLayouts/slideLayout178.xml"/><Relationship Id="rId29" Type="http://schemas.openxmlformats.org/officeDocument/2006/relationships/slideLayout" Target="../slideLayouts/slideLayout180.xml"/><Relationship Id="rId51" Type="http://schemas.openxmlformats.org/officeDocument/2006/relationships/slideLayout" Target="../slideLayouts/slideLayout202.xml"/><Relationship Id="rId50" Type="http://schemas.openxmlformats.org/officeDocument/2006/relationships/slideLayout" Target="../slideLayouts/slideLayout201.xml"/><Relationship Id="rId52" Type="http://schemas.openxmlformats.org/officeDocument/2006/relationships/theme" Target="../theme/theme1.xml"/><Relationship Id="rId11" Type="http://schemas.openxmlformats.org/officeDocument/2006/relationships/slideLayout" Target="../slideLayouts/slideLayout162.xml"/><Relationship Id="rId10" Type="http://schemas.openxmlformats.org/officeDocument/2006/relationships/slideLayout" Target="../slideLayouts/slideLayout161.xml"/><Relationship Id="rId13" Type="http://schemas.openxmlformats.org/officeDocument/2006/relationships/slideLayout" Target="../slideLayouts/slideLayout164.xml"/><Relationship Id="rId12" Type="http://schemas.openxmlformats.org/officeDocument/2006/relationships/slideLayout" Target="../slideLayouts/slideLayout163.xml"/><Relationship Id="rId15" Type="http://schemas.openxmlformats.org/officeDocument/2006/relationships/slideLayout" Target="../slideLayouts/slideLayout166.xml"/><Relationship Id="rId14" Type="http://schemas.openxmlformats.org/officeDocument/2006/relationships/slideLayout" Target="../slideLayouts/slideLayout165.xml"/><Relationship Id="rId17" Type="http://schemas.openxmlformats.org/officeDocument/2006/relationships/slideLayout" Target="../slideLayouts/slideLayout168.xml"/><Relationship Id="rId16" Type="http://schemas.openxmlformats.org/officeDocument/2006/relationships/slideLayout" Target="../slideLayouts/slideLayout167.xml"/><Relationship Id="rId19" Type="http://schemas.openxmlformats.org/officeDocument/2006/relationships/slideLayout" Target="../slideLayouts/slideLayout170.xml"/><Relationship Id="rId18"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5" name="Shape 1015"/>
        <p:cNvGrpSpPr/>
        <p:nvPr/>
      </p:nvGrpSpPr>
      <p:grpSpPr>
        <a:xfrm>
          <a:off x="0" y="0"/>
          <a:ext cx="0" cy="0"/>
          <a:chOff x="0" y="0"/>
          <a:chExt cx="0" cy="0"/>
        </a:xfrm>
      </p:grpSpPr>
      <p:sp>
        <p:nvSpPr>
          <p:cNvPr id="1016" name="Google Shape;1016;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5F079"/>
            </a:gs>
            <a:gs pos="100000">
              <a:srgbClr val="90AA37"/>
            </a:gs>
          </a:gsLst>
          <a:lin ang="5400012" scaled="0"/>
        </a:gradFill>
      </p:bgPr>
    </p:bg>
    <p:spTree>
      <p:nvGrpSpPr>
        <p:cNvPr id="2028" name="Shape 2028"/>
        <p:cNvGrpSpPr/>
        <p:nvPr/>
      </p:nvGrpSpPr>
      <p:grpSpPr>
        <a:xfrm>
          <a:off x="0" y="0"/>
          <a:ext cx="0" cy="0"/>
          <a:chOff x="0" y="0"/>
          <a:chExt cx="0" cy="0"/>
        </a:xfrm>
      </p:grpSpPr>
      <p:sp>
        <p:nvSpPr>
          <p:cNvPr id="2029" name="Google Shape;2029;p10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 id="2147483796" r:id="rId48"/>
    <p:sldLayoutId id="2147483797" r:id="rId49"/>
    <p:sldLayoutId id="2147483798"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8" name="Shape 3038"/>
        <p:cNvGrpSpPr/>
        <p:nvPr/>
      </p:nvGrpSpPr>
      <p:grpSpPr>
        <a:xfrm>
          <a:off x="0" y="0"/>
          <a:ext cx="0" cy="0"/>
          <a:chOff x="0" y="0"/>
          <a:chExt cx="0" cy="0"/>
        </a:xfrm>
      </p:grpSpPr>
      <p:sp>
        <p:nvSpPr>
          <p:cNvPr id="3039" name="Google Shape;3039;p1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 id="2147483831" r:id="rId33"/>
    <p:sldLayoutId id="2147483832" r:id="rId34"/>
    <p:sldLayoutId id="2147483833" r:id="rId35"/>
    <p:sldLayoutId id="2147483834" r:id="rId36"/>
    <p:sldLayoutId id="2147483835" r:id="rId37"/>
    <p:sldLayoutId id="2147483836" r:id="rId38"/>
    <p:sldLayoutId id="2147483837" r:id="rId39"/>
    <p:sldLayoutId id="2147483838" r:id="rId40"/>
    <p:sldLayoutId id="2147483839" r:id="rId41"/>
    <p:sldLayoutId id="2147483840" r:id="rId42"/>
    <p:sldLayoutId id="2147483841" r:id="rId43"/>
    <p:sldLayoutId id="2147483842" r:id="rId44"/>
    <p:sldLayoutId id="2147483843" r:id="rId45"/>
    <p:sldLayoutId id="2147483844" r:id="rId46"/>
    <p:sldLayoutId id="2147483845" r:id="rId47"/>
    <p:sldLayoutId id="2147483846" r:id="rId48"/>
    <p:sldLayoutId id="2147483847" r:id="rId49"/>
    <p:sldLayoutId id="2147483848" r:id="rId50"/>
    <p:sldLayoutId id="2147483849" r:id="rId5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 Id="rId3" Type="http://schemas.openxmlformats.org/officeDocument/2006/relationships/image" Target="../media/image4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42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42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image" Target="../media/image43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image" Target="../media/image41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 Id="rId3" Type="http://schemas.openxmlformats.org/officeDocument/2006/relationships/image" Target="../media/image420.png"/><Relationship Id="rId4" Type="http://schemas.openxmlformats.org/officeDocument/2006/relationships/image" Target="../media/image421.png"/><Relationship Id="rId5" Type="http://schemas.openxmlformats.org/officeDocument/2006/relationships/image" Target="../media/image4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3.xml"/><Relationship Id="rId3" Type="http://schemas.openxmlformats.org/officeDocument/2006/relationships/image" Target="../media/image4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4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 Id="rId3" Type="http://schemas.openxmlformats.org/officeDocument/2006/relationships/image" Target="../media/image4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4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 Id="rId3" Type="http://schemas.openxmlformats.org/officeDocument/2006/relationships/image" Target="../media/image4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 Id="rId3" Type="http://schemas.openxmlformats.org/officeDocument/2006/relationships/image" Target="../media/image435.png"/><Relationship Id="rId4" Type="http://schemas.openxmlformats.org/officeDocument/2006/relationships/image" Target="../media/image4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 Id="rId3" Type="http://schemas.openxmlformats.org/officeDocument/2006/relationships/image" Target="../media/image4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 Id="rId3" Type="http://schemas.openxmlformats.org/officeDocument/2006/relationships/image" Target="../media/image4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1.xml"/><Relationship Id="rId3" Type="http://schemas.openxmlformats.org/officeDocument/2006/relationships/image" Target="../media/image4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2.xml"/><Relationship Id="rId3" Type="http://schemas.openxmlformats.org/officeDocument/2006/relationships/image" Target="../media/image4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 Id="rId3" Type="http://schemas.openxmlformats.org/officeDocument/2006/relationships/image" Target="../media/image430.png"/><Relationship Id="rId4" Type="http://schemas.openxmlformats.org/officeDocument/2006/relationships/image" Target="../media/image431.png"/><Relationship Id="rId5" Type="http://schemas.openxmlformats.org/officeDocument/2006/relationships/image" Target="../media/image433.png"/><Relationship Id="rId6" Type="http://schemas.openxmlformats.org/officeDocument/2006/relationships/image" Target="../media/image4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5.xml"/><Relationship Id="rId3" Type="http://schemas.openxmlformats.org/officeDocument/2006/relationships/image" Target="../media/image4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6.xml"/><Relationship Id="rId3" Type="http://schemas.openxmlformats.org/officeDocument/2006/relationships/image" Target="../media/image41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8.xml"/><Relationship Id="rId3" Type="http://schemas.openxmlformats.org/officeDocument/2006/relationships/image" Target="../media/image41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9.xml"/><Relationship Id="rId3" Type="http://schemas.openxmlformats.org/officeDocument/2006/relationships/image" Target="../media/image4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1.xml"/><Relationship Id="rId3" Type="http://schemas.openxmlformats.org/officeDocument/2006/relationships/image" Target="../media/image4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44.xml"/><Relationship Id="rId3" Type="http://schemas.openxmlformats.org/officeDocument/2006/relationships/hyperlink" Target="http://www.youtube.com/watch?v=5ZDLqbCjads" TargetMode="External"/><Relationship Id="rId4" Type="http://schemas.openxmlformats.org/officeDocument/2006/relationships/image" Target="../media/image4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8.xml"/><Relationship Id="rId3" Type="http://schemas.openxmlformats.org/officeDocument/2006/relationships/image" Target="../media/image4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5.xml"/><Relationship Id="rId3" Type="http://schemas.openxmlformats.org/officeDocument/2006/relationships/image" Target="../media/image41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image" Target="../media/image4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 Id="rId3" Type="http://schemas.openxmlformats.org/officeDocument/2006/relationships/image" Target="../media/image446.png"/><Relationship Id="rId4" Type="http://schemas.openxmlformats.org/officeDocument/2006/relationships/image" Target="../media/image4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 Id="rId3" Type="http://schemas.openxmlformats.org/officeDocument/2006/relationships/image" Target="../media/image4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 Id="rId3" Type="http://schemas.openxmlformats.org/officeDocument/2006/relationships/image" Target="../media/image44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4.xml"/><Relationship Id="rId3" Type="http://schemas.openxmlformats.org/officeDocument/2006/relationships/image" Target="../media/image4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 Id="rId3" Type="http://schemas.openxmlformats.org/officeDocument/2006/relationships/image" Target="../media/image4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 Id="rId3" Type="http://schemas.openxmlformats.org/officeDocument/2006/relationships/image" Target="../media/image4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image" Target="../media/image419.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41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 Id="rId3" Type="http://schemas.openxmlformats.org/officeDocument/2006/relationships/image" Target="../media/image419.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4" name="Shape 4054"/>
        <p:cNvGrpSpPr/>
        <p:nvPr/>
      </p:nvGrpSpPr>
      <p:grpSpPr>
        <a:xfrm>
          <a:off x="0" y="0"/>
          <a:ext cx="0" cy="0"/>
          <a:chOff x="0" y="0"/>
          <a:chExt cx="0" cy="0"/>
        </a:xfrm>
      </p:grpSpPr>
      <p:sp>
        <p:nvSpPr>
          <p:cNvPr id="4055" name="Google Shape;4055;p20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GRC </a:t>
            </a:r>
            <a:r>
              <a:rPr lang="en"/>
              <a:t>Day 2</a:t>
            </a:r>
            <a:endParaRPr/>
          </a:p>
        </p:txBody>
      </p:sp>
      <p:sp>
        <p:nvSpPr>
          <p:cNvPr id="4056" name="Google Shape;4056;p207"/>
          <p:cNvSpPr txBox="1"/>
          <p:nvPr>
            <p:ph idx="2" type="title"/>
          </p:nvPr>
        </p:nvSpPr>
        <p:spPr>
          <a:xfrm>
            <a:off x="274350" y="1500575"/>
            <a:ext cx="8595300" cy="15762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sz="3000"/>
              <a:t>Risk Management </a:t>
            </a:r>
            <a:br>
              <a:rPr lang="en" sz="3000"/>
            </a:br>
            <a:r>
              <a:rPr lang="en" sz="3000"/>
              <a:t>and Threat Modeling </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0" name="Shape 4150"/>
        <p:cNvGrpSpPr/>
        <p:nvPr/>
      </p:nvGrpSpPr>
      <p:grpSpPr>
        <a:xfrm>
          <a:off x="0" y="0"/>
          <a:ext cx="0" cy="0"/>
          <a:chOff x="0" y="0"/>
          <a:chExt cx="0" cy="0"/>
        </a:xfrm>
      </p:grpSpPr>
      <p:sp>
        <p:nvSpPr>
          <p:cNvPr id="4151" name="Google Shape;4151;p2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Risk Management And Threat Modeling</a:t>
            </a:r>
            <a:endParaRPr/>
          </a:p>
        </p:txBody>
      </p:sp>
      <p:sp>
        <p:nvSpPr>
          <p:cNvPr id="4152" name="Google Shape;4152;p2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solidFill>
                  <a:schemeClr val="dk1"/>
                </a:solidFill>
                <a:latin typeface="Roboto Medium"/>
                <a:ea typeface="Roboto Medium"/>
                <a:cs typeface="Roboto Medium"/>
                <a:sym typeface="Roboto Medium"/>
              </a:rPr>
              <a:t>What is a business’s primary objective? </a:t>
            </a:r>
            <a:r>
              <a:rPr b="1" lang="en" sz="2400"/>
              <a:t>Profit!</a:t>
            </a:r>
            <a:endParaRPr sz="2400"/>
          </a:p>
        </p:txBody>
      </p:sp>
      <p:sp>
        <p:nvSpPr>
          <p:cNvPr id="4153" name="Google Shape;4153;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54" name="Google Shape;4154;p216"/>
          <p:cNvSpPr txBox="1"/>
          <p:nvPr>
            <p:ph idx="3" type="subTitle"/>
          </p:nvPr>
        </p:nvSpPr>
        <p:spPr>
          <a:xfrm>
            <a:off x="52250" y="1370313"/>
            <a:ext cx="91440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Risk analysis, risk management,</a:t>
            </a:r>
            <a:r>
              <a:rPr b="1" lang="en" sz="1600">
                <a:solidFill>
                  <a:schemeClr val="dk1"/>
                </a:solidFill>
              </a:rPr>
              <a:t> </a:t>
            </a:r>
            <a:r>
              <a:rPr lang="en" sz="1600">
                <a:solidFill>
                  <a:schemeClr val="dk1"/>
                </a:solidFill>
              </a:rPr>
              <a:t>and</a:t>
            </a:r>
            <a:r>
              <a:rPr b="1" lang="en" sz="1600">
                <a:solidFill>
                  <a:schemeClr val="dk1"/>
                </a:solidFill>
              </a:rPr>
              <a:t> </a:t>
            </a:r>
            <a:r>
              <a:rPr lang="en" sz="1600">
                <a:solidFill>
                  <a:schemeClr val="dk1"/>
                </a:solidFill>
              </a:rPr>
              <a:t>threat modeling</a:t>
            </a:r>
            <a:r>
              <a:rPr lang="en" sz="1600">
                <a:solidFill>
                  <a:schemeClr val="dk1"/>
                </a:solidFill>
              </a:rPr>
              <a:t> directly contribute to business profit.</a:t>
            </a:r>
            <a:endParaRPr sz="1600"/>
          </a:p>
        </p:txBody>
      </p:sp>
      <p:sp>
        <p:nvSpPr>
          <p:cNvPr id="4155" name="Google Shape;4155;p216"/>
          <p:cNvSpPr txBox="1"/>
          <p:nvPr>
            <p:ph idx="4" type="subTitle"/>
          </p:nvPr>
        </p:nvSpPr>
        <p:spPr>
          <a:xfrm>
            <a:off x="-12225" y="2306750"/>
            <a:ext cx="8763600" cy="5337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lang="en" sz="1600">
                <a:solidFill>
                  <a:schemeClr val="dk1"/>
                </a:solidFill>
              </a:rPr>
              <a:t>Risk analysis</a:t>
            </a:r>
            <a:r>
              <a:rPr lang="en" sz="1600">
                <a:solidFill>
                  <a:schemeClr val="dk1"/>
                </a:solidFill>
              </a:rPr>
              <a:t> helps business understand</a:t>
            </a:r>
            <a:r>
              <a:rPr i="1" lang="en" sz="1600">
                <a:solidFill>
                  <a:schemeClr val="dk1"/>
                </a:solidFill>
              </a:rPr>
              <a:t> </a:t>
            </a:r>
            <a:r>
              <a:rPr lang="en" sz="1600">
                <a:solidFill>
                  <a:schemeClr val="dk1"/>
                </a:solidFill>
              </a:rPr>
              <a:t>how much they’ll need to spend if a given security break happens. </a:t>
            </a:r>
            <a:endParaRPr sz="1600"/>
          </a:p>
        </p:txBody>
      </p:sp>
      <p:sp>
        <p:nvSpPr>
          <p:cNvPr id="4156" name="Google Shape;4156;p216"/>
          <p:cNvSpPr txBox="1"/>
          <p:nvPr>
            <p:ph idx="5" type="subTitle"/>
          </p:nvPr>
        </p:nvSpPr>
        <p:spPr>
          <a:xfrm>
            <a:off x="0" y="3149475"/>
            <a:ext cx="8763600" cy="5337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lang="en" sz="1600">
                <a:solidFill>
                  <a:schemeClr val="dk1"/>
                </a:solidFill>
              </a:rPr>
              <a:t>When possible, r</a:t>
            </a:r>
            <a:r>
              <a:rPr lang="en" sz="1600">
                <a:solidFill>
                  <a:schemeClr val="dk1"/>
                </a:solidFill>
              </a:rPr>
              <a:t>isks are measured quantitatively in financial figures, which businesses use to prioritize</a:t>
            </a:r>
            <a:r>
              <a:rPr lang="en" sz="1600">
                <a:solidFill>
                  <a:schemeClr val="dk1"/>
                </a:solidFill>
              </a:rPr>
              <a:t> threats.</a:t>
            </a:r>
            <a:endParaRPr sz="1600">
              <a:solidFill>
                <a:schemeClr val="dk1"/>
              </a:solidFill>
            </a:endParaRPr>
          </a:p>
        </p:txBody>
      </p:sp>
      <p:sp>
        <p:nvSpPr>
          <p:cNvPr id="4157" name="Google Shape;4157;p216"/>
          <p:cNvSpPr txBox="1"/>
          <p:nvPr>
            <p:ph idx="6" type="subTitle"/>
          </p:nvPr>
        </p:nvSpPr>
        <p:spPr>
          <a:xfrm>
            <a:off x="-12300" y="3992127"/>
            <a:ext cx="9168600" cy="5337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800"/>
              </a:spcAft>
              <a:buNone/>
            </a:pPr>
            <a:r>
              <a:rPr lang="en" sz="1600">
                <a:solidFill>
                  <a:schemeClr val="dk1"/>
                </a:solidFill>
              </a:rPr>
              <a:t>Threat modeling</a:t>
            </a:r>
            <a:r>
              <a:rPr lang="en" sz="1600">
                <a:solidFill>
                  <a:schemeClr val="dk1"/>
                </a:solidFill>
              </a:rPr>
              <a:t> results are shared upwards to the executives who make the major business decisions.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1" name="Shape 4161"/>
        <p:cNvGrpSpPr/>
        <p:nvPr/>
      </p:nvGrpSpPr>
      <p:grpSpPr>
        <a:xfrm>
          <a:off x="0" y="0"/>
          <a:ext cx="0" cy="0"/>
          <a:chOff x="0" y="0"/>
          <a:chExt cx="0" cy="0"/>
        </a:xfrm>
      </p:grpSpPr>
      <p:sp>
        <p:nvSpPr>
          <p:cNvPr id="4162" name="Google Shape;4162;p217"/>
          <p:cNvSpPr/>
          <p:nvPr/>
        </p:nvSpPr>
        <p:spPr>
          <a:xfrm flipH="1" rot="-5400000">
            <a:off x="1204950" y="928650"/>
            <a:ext cx="2220000" cy="4629900"/>
          </a:xfrm>
          <a:prstGeom prst="rect">
            <a:avLst/>
          </a:prstGeom>
          <a:gradFill>
            <a:gsLst>
              <a:gs pos="0">
                <a:srgbClr val="FFFBBB">
                  <a:alpha val="52549"/>
                </a:srgbClr>
              </a:gs>
              <a:gs pos="50000">
                <a:srgbClr val="FFFBBB">
                  <a:alpha val="52549"/>
                </a:srgbClr>
              </a:gs>
              <a:gs pos="100000">
                <a:srgbClr val="FFE59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17"/>
          <p:cNvSpPr/>
          <p:nvPr/>
        </p:nvSpPr>
        <p:spPr>
          <a:xfrm rot="5400000">
            <a:off x="5731350" y="928650"/>
            <a:ext cx="2220000" cy="4629900"/>
          </a:xfrm>
          <a:prstGeom prst="rect">
            <a:avLst/>
          </a:prstGeom>
          <a:gradFill>
            <a:gsLst>
              <a:gs pos="0">
                <a:srgbClr val="FFFBBB">
                  <a:alpha val="52549"/>
                </a:srgbClr>
              </a:gs>
              <a:gs pos="50000">
                <a:srgbClr val="FFFBBB">
                  <a:alpha val="52549"/>
                </a:srgbClr>
              </a:gs>
              <a:gs pos="100000">
                <a:srgbClr val="FFE59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17"/>
          <p:cNvSpPr/>
          <p:nvPr/>
        </p:nvSpPr>
        <p:spPr>
          <a:xfrm>
            <a:off x="180975" y="4838700"/>
            <a:ext cx="8743800" cy="10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Risk Management And Threat Modeling</a:t>
            </a:r>
            <a:endParaRPr/>
          </a:p>
        </p:txBody>
      </p:sp>
      <p:sp>
        <p:nvSpPr>
          <p:cNvPr id="4166" name="Google Shape;4166;p2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These p</a:t>
            </a:r>
            <a:r>
              <a:rPr lang="en"/>
              <a:t>ractices directly relate to a business’</a:t>
            </a:r>
            <a:r>
              <a:rPr lang="en"/>
              <a:t>s</a:t>
            </a:r>
            <a:r>
              <a:rPr lang="en"/>
              <a:t> pursuit of profit:</a:t>
            </a:r>
            <a:endParaRPr/>
          </a:p>
        </p:txBody>
      </p:sp>
      <p:sp>
        <p:nvSpPr>
          <p:cNvPr id="4167" name="Google Shape;4167;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68" name="Google Shape;4168;p217"/>
          <p:cNvSpPr txBox="1"/>
          <p:nvPr>
            <p:ph idx="3" type="body"/>
          </p:nvPr>
        </p:nvSpPr>
        <p:spPr>
          <a:xfrm>
            <a:off x="457200" y="2321850"/>
            <a:ext cx="2514300" cy="184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3D85C6"/>
                </a:solidFill>
              </a:rPr>
              <a:t>Risk analysis </a:t>
            </a:r>
            <a:endParaRPr b="1" sz="1800">
              <a:solidFill>
                <a:srgbClr val="3D85C6"/>
              </a:solidFill>
            </a:endParaRPr>
          </a:p>
          <a:p>
            <a:pPr indent="0" lvl="0" marL="0" rtl="0" algn="l">
              <a:spcBef>
                <a:spcPts val="500"/>
              </a:spcBef>
              <a:spcAft>
                <a:spcPts val="0"/>
              </a:spcAft>
              <a:buNone/>
            </a:pPr>
            <a:r>
              <a:rPr lang="en" sz="1300"/>
              <a:t>is important because it quantifies how much a business needs to spend if a given security break happens. </a:t>
            </a:r>
            <a:endParaRPr sz="1300"/>
          </a:p>
          <a:p>
            <a:pPr indent="0" lvl="0" marL="0" rtl="0" algn="l">
              <a:spcBef>
                <a:spcPts val="1000"/>
              </a:spcBef>
              <a:spcAft>
                <a:spcPts val="1000"/>
              </a:spcAft>
              <a:buNone/>
            </a:pPr>
            <a:r>
              <a:rPr b="1" lang="en" sz="1300"/>
              <a:t>Therefore, businesses can plan for setbacks before they occur.</a:t>
            </a:r>
            <a:endParaRPr b="1" sz="1300"/>
          </a:p>
        </p:txBody>
      </p:sp>
      <p:sp>
        <p:nvSpPr>
          <p:cNvPr id="4169" name="Google Shape;4169;p217"/>
          <p:cNvSpPr txBox="1"/>
          <p:nvPr>
            <p:ph idx="3" type="body"/>
          </p:nvPr>
        </p:nvSpPr>
        <p:spPr>
          <a:xfrm>
            <a:off x="6581775" y="2321850"/>
            <a:ext cx="2343000" cy="191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900">
                <a:solidFill>
                  <a:srgbClr val="3D85C6"/>
                </a:solidFill>
              </a:rPr>
              <a:t>Threat modeling </a:t>
            </a:r>
            <a:endParaRPr b="1" sz="1900">
              <a:solidFill>
                <a:srgbClr val="3D85C6"/>
              </a:solidFill>
            </a:endParaRPr>
          </a:p>
          <a:p>
            <a:pPr indent="0" lvl="0" marL="0" rtl="0" algn="l">
              <a:spcBef>
                <a:spcPts val="500"/>
              </a:spcBef>
              <a:spcAft>
                <a:spcPts val="0"/>
              </a:spcAft>
              <a:buNone/>
            </a:pPr>
            <a:r>
              <a:rPr lang="en" sz="1300"/>
              <a:t>is a key step to risk management because a risk is essentially a price the business </a:t>
            </a:r>
            <a:r>
              <a:rPr lang="en" sz="1300"/>
              <a:t>pays if the threat happens. </a:t>
            </a:r>
            <a:endParaRPr sz="1300"/>
          </a:p>
          <a:p>
            <a:pPr indent="0" lvl="0" marL="0" rtl="0" algn="l">
              <a:spcBef>
                <a:spcPts val="1000"/>
              </a:spcBef>
              <a:spcAft>
                <a:spcPts val="500"/>
              </a:spcAft>
              <a:buNone/>
            </a:pPr>
            <a:r>
              <a:rPr b="1" lang="en" sz="1300"/>
              <a:t>Therefore, they can prioritize the most expensive risks.</a:t>
            </a:r>
            <a:endParaRPr b="1" sz="1300"/>
          </a:p>
        </p:txBody>
      </p:sp>
      <p:pic>
        <p:nvPicPr>
          <p:cNvPr id="4170" name="Google Shape;4170;p217"/>
          <p:cNvPicPr preferRelativeResize="0"/>
          <p:nvPr/>
        </p:nvPicPr>
        <p:blipFill>
          <a:blip r:embed="rId3">
            <a:alphaModFix/>
          </a:blip>
          <a:stretch>
            <a:fillRect/>
          </a:stretch>
        </p:blipFill>
        <p:spPr>
          <a:xfrm>
            <a:off x="3107075" y="1294600"/>
            <a:ext cx="3196400" cy="3673025"/>
          </a:xfrm>
          <a:prstGeom prst="rect">
            <a:avLst/>
          </a:prstGeom>
          <a:noFill/>
          <a:ln>
            <a:noFill/>
          </a:ln>
        </p:spPr>
      </p:pic>
      <p:cxnSp>
        <p:nvCxnSpPr>
          <p:cNvPr id="4171" name="Google Shape;4171;p217"/>
          <p:cNvCxnSpPr>
            <a:stCxn id="4169" idx="2"/>
          </p:cNvCxnSpPr>
          <p:nvPr/>
        </p:nvCxnSpPr>
        <p:spPr>
          <a:xfrm>
            <a:off x="7753275" y="4238850"/>
            <a:ext cx="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7AAE"/>
        </a:solidFill>
      </p:bgPr>
    </p:bg>
    <p:spTree>
      <p:nvGrpSpPr>
        <p:cNvPr id="4175" name="Shape 4175"/>
        <p:cNvGrpSpPr/>
        <p:nvPr/>
      </p:nvGrpSpPr>
      <p:grpSpPr>
        <a:xfrm>
          <a:off x="0" y="0"/>
          <a:ext cx="0" cy="0"/>
          <a:chOff x="0" y="0"/>
          <a:chExt cx="0" cy="0"/>
        </a:xfrm>
      </p:grpSpPr>
      <p:pic>
        <p:nvPicPr>
          <p:cNvPr id="4176" name="Google Shape;4176;p218"/>
          <p:cNvPicPr preferRelativeResize="0"/>
          <p:nvPr/>
        </p:nvPicPr>
        <p:blipFill rotWithShape="1">
          <a:blip r:embed="rId3">
            <a:alphaModFix/>
          </a:blip>
          <a:srcRect b="10690" l="1497" r="0" t="0"/>
          <a:stretch/>
        </p:blipFill>
        <p:spPr>
          <a:xfrm>
            <a:off x="179150" y="1555750"/>
            <a:ext cx="4648950" cy="3161299"/>
          </a:xfrm>
          <a:prstGeom prst="rect">
            <a:avLst/>
          </a:prstGeom>
          <a:noFill/>
          <a:ln>
            <a:noFill/>
          </a:ln>
        </p:spPr>
      </p:pic>
      <p:sp>
        <p:nvSpPr>
          <p:cNvPr id="4177" name="Google Shape;4177;p2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Threat Modeling Methodology: PASTA</a:t>
            </a:r>
            <a:endParaRPr>
              <a:solidFill>
                <a:srgbClr val="FFFFFF"/>
              </a:solidFill>
            </a:endParaRPr>
          </a:p>
        </p:txBody>
      </p:sp>
      <p:sp>
        <p:nvSpPr>
          <p:cNvPr id="4178" name="Google Shape;4178;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179" name="Google Shape;4179;p218"/>
          <p:cNvSpPr txBox="1"/>
          <p:nvPr>
            <p:ph idx="3" type="body"/>
          </p:nvPr>
        </p:nvSpPr>
        <p:spPr>
          <a:xfrm>
            <a:off x="0" y="989700"/>
            <a:ext cx="9144000" cy="4029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2400">
                <a:solidFill>
                  <a:srgbClr val="FFD966"/>
                </a:solidFill>
              </a:rPr>
              <a:t>PASTA</a:t>
            </a:r>
            <a:r>
              <a:rPr lang="en" sz="2400">
                <a:solidFill>
                  <a:srgbClr val="FFFFFF"/>
                </a:solidFill>
                <a:latin typeface="Roboto Light"/>
                <a:ea typeface="Roboto Light"/>
                <a:cs typeface="Roboto Light"/>
                <a:sym typeface="Roboto Light"/>
              </a:rPr>
              <a:t>: </a:t>
            </a:r>
            <a:r>
              <a:rPr b="1" lang="en" sz="2400">
                <a:solidFill>
                  <a:srgbClr val="FFD966"/>
                </a:solidFill>
              </a:rPr>
              <a:t>P</a:t>
            </a:r>
            <a:r>
              <a:rPr lang="en" sz="2400">
                <a:solidFill>
                  <a:srgbClr val="FFFFFF"/>
                </a:solidFill>
                <a:latin typeface="Roboto Light"/>
                <a:ea typeface="Roboto Light"/>
                <a:cs typeface="Roboto Light"/>
                <a:sym typeface="Roboto Light"/>
              </a:rPr>
              <a:t>rocess for </a:t>
            </a:r>
            <a:r>
              <a:rPr b="1" lang="en" sz="2400">
                <a:solidFill>
                  <a:srgbClr val="FFD966"/>
                </a:solidFill>
              </a:rPr>
              <a:t>A</a:t>
            </a:r>
            <a:r>
              <a:rPr lang="en" sz="2400">
                <a:solidFill>
                  <a:srgbClr val="FFFFFF"/>
                </a:solidFill>
                <a:latin typeface="Roboto Light"/>
                <a:ea typeface="Roboto Light"/>
                <a:cs typeface="Roboto Light"/>
                <a:sym typeface="Roboto Light"/>
              </a:rPr>
              <a:t>ttack </a:t>
            </a:r>
            <a:r>
              <a:rPr b="1" lang="en" sz="2400">
                <a:solidFill>
                  <a:srgbClr val="FFD966"/>
                </a:solidFill>
              </a:rPr>
              <a:t>S</a:t>
            </a:r>
            <a:r>
              <a:rPr lang="en" sz="2400">
                <a:solidFill>
                  <a:srgbClr val="FFFFFF"/>
                </a:solidFill>
                <a:latin typeface="Roboto Light"/>
                <a:ea typeface="Roboto Light"/>
                <a:cs typeface="Roboto Light"/>
                <a:sym typeface="Roboto Light"/>
              </a:rPr>
              <a:t>imulation &amp; </a:t>
            </a:r>
            <a:r>
              <a:rPr b="1" lang="en" sz="2400">
                <a:solidFill>
                  <a:srgbClr val="FFD966"/>
                </a:solidFill>
              </a:rPr>
              <a:t>T</a:t>
            </a:r>
            <a:r>
              <a:rPr lang="en" sz="2400">
                <a:solidFill>
                  <a:srgbClr val="FFFFFF"/>
                </a:solidFill>
                <a:latin typeface="Roboto Light"/>
                <a:ea typeface="Roboto Light"/>
                <a:cs typeface="Roboto Light"/>
                <a:sym typeface="Roboto Light"/>
              </a:rPr>
              <a:t>hreat </a:t>
            </a:r>
            <a:r>
              <a:rPr b="1" lang="en" sz="2400">
                <a:solidFill>
                  <a:srgbClr val="FFD966"/>
                </a:solidFill>
              </a:rPr>
              <a:t>A</a:t>
            </a:r>
            <a:r>
              <a:rPr lang="en" sz="2400">
                <a:solidFill>
                  <a:srgbClr val="FFFFFF"/>
                </a:solidFill>
                <a:latin typeface="Roboto Light"/>
                <a:ea typeface="Roboto Light"/>
                <a:cs typeface="Roboto Light"/>
                <a:sym typeface="Roboto Light"/>
              </a:rPr>
              <a:t>nalysis </a:t>
            </a:r>
            <a:endParaRPr sz="2400">
              <a:solidFill>
                <a:srgbClr val="FFFFFF"/>
              </a:solidFill>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1600"/>
          </a:p>
          <a:p>
            <a:pPr indent="0" lvl="0" marL="0" rtl="0" algn="ctr">
              <a:spcBef>
                <a:spcPts val="0"/>
              </a:spcBef>
              <a:spcAft>
                <a:spcPts val="800"/>
              </a:spcAft>
              <a:buNone/>
            </a:pPr>
            <a:r>
              <a:t/>
            </a:r>
            <a:endParaRPr/>
          </a:p>
        </p:txBody>
      </p:sp>
      <p:cxnSp>
        <p:nvCxnSpPr>
          <p:cNvPr id="4180" name="Google Shape;4180;p218"/>
          <p:cNvCxnSpPr/>
          <p:nvPr/>
        </p:nvCxnSpPr>
        <p:spPr>
          <a:xfrm>
            <a:off x="284325" y="646175"/>
            <a:ext cx="8589600" cy="0"/>
          </a:xfrm>
          <a:prstGeom prst="straightConnector1">
            <a:avLst/>
          </a:prstGeom>
          <a:noFill/>
          <a:ln cap="flat" cmpd="sng" w="9525">
            <a:solidFill>
              <a:srgbClr val="FFFFFF"/>
            </a:solidFill>
            <a:prstDash val="solid"/>
            <a:round/>
            <a:headEnd len="med" w="med" type="none"/>
            <a:tailEnd len="med" w="med" type="none"/>
          </a:ln>
        </p:spPr>
      </p:cxnSp>
      <p:sp>
        <p:nvSpPr>
          <p:cNvPr id="4181" name="Google Shape;4181;p218"/>
          <p:cNvSpPr txBox="1"/>
          <p:nvPr/>
        </p:nvSpPr>
        <p:spPr>
          <a:xfrm>
            <a:off x="4605425" y="2610350"/>
            <a:ext cx="4119600" cy="135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oboto"/>
                <a:ea typeface="Roboto"/>
                <a:cs typeface="Roboto"/>
                <a:sym typeface="Roboto"/>
              </a:rPr>
              <a:t>PASTA</a:t>
            </a:r>
            <a:r>
              <a:rPr lang="en" sz="1800">
                <a:solidFill>
                  <a:srgbClr val="FFFFFF"/>
                </a:solidFill>
                <a:latin typeface="Roboto"/>
                <a:ea typeface="Roboto"/>
                <a:cs typeface="Roboto"/>
                <a:sym typeface="Roboto"/>
              </a:rPr>
              <a:t> focuses on aligning c</a:t>
            </a:r>
            <a:r>
              <a:rPr lang="en" sz="1800">
                <a:solidFill>
                  <a:srgbClr val="FFFFFF"/>
                </a:solidFill>
                <a:latin typeface="Roboto"/>
                <a:ea typeface="Roboto"/>
                <a:cs typeface="Roboto"/>
                <a:sym typeface="Roboto"/>
              </a:rPr>
              <a:t>onsiderations of </a:t>
            </a:r>
            <a:r>
              <a:rPr b="1" lang="en" sz="1800">
                <a:solidFill>
                  <a:srgbClr val="FFFFFF"/>
                </a:solidFill>
                <a:latin typeface="Roboto"/>
                <a:ea typeface="Roboto"/>
                <a:cs typeface="Roboto"/>
                <a:sym typeface="Roboto"/>
              </a:rPr>
              <a:t>business objectives</a:t>
            </a:r>
            <a:r>
              <a:rPr lang="en" sz="1800">
                <a:solidFill>
                  <a:srgbClr val="FFFFFF"/>
                </a:solidFill>
                <a:latin typeface="Roboto"/>
                <a:ea typeface="Roboto"/>
                <a:cs typeface="Roboto"/>
                <a:sym typeface="Roboto"/>
              </a:rPr>
              <a:t> </a:t>
            </a:r>
            <a:r>
              <a:rPr lang="en" sz="1800">
                <a:solidFill>
                  <a:srgbClr val="FFFFFF"/>
                </a:solidFill>
                <a:latin typeface="Roboto"/>
                <a:ea typeface="Roboto"/>
                <a:cs typeface="Roboto"/>
                <a:sym typeface="Roboto"/>
              </a:rPr>
              <a:t>with</a:t>
            </a:r>
            <a:r>
              <a:rPr lang="en" sz="1800">
                <a:solidFill>
                  <a:srgbClr val="FFFFFF"/>
                </a:solidFill>
                <a:latin typeface="Roboto"/>
                <a:ea typeface="Roboto"/>
                <a:cs typeface="Roboto"/>
                <a:sym typeface="Roboto"/>
              </a:rPr>
              <a:t> </a:t>
            </a:r>
            <a:r>
              <a:rPr b="1" lang="en" sz="1800">
                <a:solidFill>
                  <a:srgbClr val="FFFFFF"/>
                </a:solidFill>
                <a:latin typeface="Roboto"/>
                <a:ea typeface="Roboto"/>
                <a:cs typeface="Roboto"/>
                <a:sym typeface="Roboto"/>
              </a:rPr>
              <a:t>technical requirements</a:t>
            </a:r>
            <a:r>
              <a:rPr lang="en" sz="1800">
                <a:solidFill>
                  <a:srgbClr val="FFFFFF"/>
                </a:solidFill>
                <a:latin typeface="Roboto"/>
                <a:ea typeface="Roboto"/>
                <a:cs typeface="Roboto"/>
                <a:sym typeface="Roboto"/>
              </a:rPr>
              <a:t>.</a:t>
            </a:r>
            <a:endParaRPr sz="1800">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FBFB"/>
        </a:solidFill>
      </p:bgPr>
    </p:bg>
    <p:spTree>
      <p:nvGrpSpPr>
        <p:cNvPr id="4185" name="Shape 4185"/>
        <p:cNvGrpSpPr/>
        <p:nvPr/>
      </p:nvGrpSpPr>
      <p:grpSpPr>
        <a:xfrm>
          <a:off x="0" y="0"/>
          <a:ext cx="0" cy="0"/>
          <a:chOff x="0" y="0"/>
          <a:chExt cx="0" cy="0"/>
        </a:xfrm>
      </p:grpSpPr>
      <p:pic>
        <p:nvPicPr>
          <p:cNvPr id="4186" name="Google Shape;4186;p219"/>
          <p:cNvPicPr preferRelativeResize="0"/>
          <p:nvPr/>
        </p:nvPicPr>
        <p:blipFill>
          <a:blip r:embed="rId3">
            <a:alphaModFix/>
          </a:blip>
          <a:stretch>
            <a:fillRect/>
          </a:stretch>
        </p:blipFill>
        <p:spPr>
          <a:xfrm>
            <a:off x="776100" y="1965275"/>
            <a:ext cx="3847674" cy="2885749"/>
          </a:xfrm>
          <a:prstGeom prst="rect">
            <a:avLst/>
          </a:prstGeom>
          <a:noFill/>
          <a:ln>
            <a:noFill/>
          </a:ln>
        </p:spPr>
      </p:pic>
      <p:sp>
        <p:nvSpPr>
          <p:cNvPr id="4187" name="Google Shape;4187;p2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Threat Modeling Methodology: STRIDE</a:t>
            </a:r>
            <a:endParaRPr/>
          </a:p>
        </p:txBody>
      </p:sp>
      <p:sp>
        <p:nvSpPr>
          <p:cNvPr id="4188" name="Google Shape;4188;p2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89" name="Google Shape;4189;p219"/>
          <p:cNvSpPr txBox="1"/>
          <p:nvPr>
            <p:ph idx="3" type="body"/>
          </p:nvPr>
        </p:nvSpPr>
        <p:spPr>
          <a:xfrm>
            <a:off x="0" y="972800"/>
            <a:ext cx="9144000" cy="4029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2400">
                <a:solidFill>
                  <a:srgbClr val="49A81F"/>
                </a:solidFill>
              </a:rPr>
              <a:t>STRIDE</a:t>
            </a:r>
            <a:r>
              <a:rPr lang="en" sz="2400">
                <a:latin typeface="Roboto Light"/>
                <a:ea typeface="Roboto Light"/>
                <a:cs typeface="Roboto Light"/>
                <a:sym typeface="Roboto Light"/>
              </a:rPr>
              <a:t>: </a:t>
            </a:r>
            <a:r>
              <a:rPr b="1" lang="en" sz="2400">
                <a:solidFill>
                  <a:srgbClr val="49A81F"/>
                </a:solidFill>
              </a:rPr>
              <a:t>S</a:t>
            </a:r>
            <a:r>
              <a:rPr lang="en" sz="2400">
                <a:latin typeface="Roboto Light"/>
                <a:ea typeface="Roboto Light"/>
                <a:cs typeface="Roboto Light"/>
                <a:sym typeface="Roboto Light"/>
              </a:rPr>
              <a:t>poofing,</a:t>
            </a:r>
            <a:r>
              <a:rPr lang="en" sz="2400">
                <a:latin typeface="Roboto Light"/>
                <a:ea typeface="Roboto Light"/>
                <a:cs typeface="Roboto Light"/>
                <a:sym typeface="Roboto Light"/>
              </a:rPr>
              <a:t> </a:t>
            </a:r>
            <a:r>
              <a:rPr b="1" lang="en" sz="2400">
                <a:solidFill>
                  <a:srgbClr val="49A81F"/>
                </a:solidFill>
              </a:rPr>
              <a:t>T</a:t>
            </a:r>
            <a:r>
              <a:rPr lang="en" sz="2400">
                <a:latin typeface="Roboto Light"/>
                <a:ea typeface="Roboto Light"/>
                <a:cs typeface="Roboto Light"/>
                <a:sym typeface="Roboto Light"/>
              </a:rPr>
              <a:t>ampering,</a:t>
            </a:r>
            <a:r>
              <a:rPr lang="en" sz="2400">
                <a:latin typeface="Roboto Light"/>
                <a:ea typeface="Roboto Light"/>
                <a:cs typeface="Roboto Light"/>
                <a:sym typeface="Roboto Light"/>
              </a:rPr>
              <a:t> </a:t>
            </a:r>
            <a:r>
              <a:rPr b="1" lang="en" sz="2400">
                <a:solidFill>
                  <a:srgbClr val="49A81F"/>
                </a:solidFill>
              </a:rPr>
              <a:t>R</a:t>
            </a:r>
            <a:r>
              <a:rPr lang="en" sz="2400">
                <a:latin typeface="Roboto Light"/>
                <a:ea typeface="Roboto Light"/>
                <a:cs typeface="Roboto Light"/>
                <a:sym typeface="Roboto Light"/>
              </a:rPr>
              <a:t>epudiation, </a:t>
            </a:r>
            <a:r>
              <a:rPr b="1" lang="en" sz="2400">
                <a:solidFill>
                  <a:srgbClr val="49A81F"/>
                </a:solidFill>
              </a:rPr>
              <a:t>I</a:t>
            </a:r>
            <a:r>
              <a:rPr lang="en" sz="2400">
                <a:latin typeface="Roboto Light"/>
                <a:ea typeface="Roboto Light"/>
                <a:cs typeface="Roboto Light"/>
                <a:sym typeface="Roboto Light"/>
              </a:rPr>
              <a:t>nformation Disclosure,</a:t>
            </a:r>
            <a:r>
              <a:rPr lang="en" sz="2400">
                <a:latin typeface="Roboto Light"/>
                <a:ea typeface="Roboto Light"/>
                <a:cs typeface="Roboto Light"/>
                <a:sym typeface="Roboto Light"/>
              </a:rPr>
              <a:t> </a:t>
            </a:r>
            <a:r>
              <a:rPr b="1" lang="en" sz="2400">
                <a:solidFill>
                  <a:srgbClr val="49A81F"/>
                </a:solidFill>
              </a:rPr>
              <a:t>D</a:t>
            </a:r>
            <a:r>
              <a:rPr lang="en" sz="2400">
                <a:latin typeface="Roboto Light"/>
                <a:ea typeface="Roboto Light"/>
                <a:cs typeface="Roboto Light"/>
                <a:sym typeface="Roboto Light"/>
              </a:rPr>
              <a:t>oS (Denial of Service), </a:t>
            </a:r>
            <a:r>
              <a:rPr b="1" lang="en" sz="2400">
                <a:solidFill>
                  <a:srgbClr val="49A81F"/>
                </a:solidFill>
              </a:rPr>
              <a:t>E</a:t>
            </a:r>
            <a:r>
              <a:rPr lang="en" sz="2400">
                <a:latin typeface="Roboto Light"/>
                <a:ea typeface="Roboto Light"/>
                <a:cs typeface="Roboto Light"/>
                <a:sym typeface="Roboto Light"/>
              </a:rPr>
              <a:t>levation of Privilege</a:t>
            </a:r>
            <a:endParaRPr sz="2400">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1600"/>
          </a:p>
          <a:p>
            <a:pPr indent="0" lvl="0" marL="0" rtl="0" algn="ctr">
              <a:spcBef>
                <a:spcPts val="0"/>
              </a:spcBef>
              <a:spcAft>
                <a:spcPts val="800"/>
              </a:spcAft>
              <a:buNone/>
            </a:pPr>
            <a:r>
              <a:t/>
            </a:r>
            <a:endParaRPr/>
          </a:p>
        </p:txBody>
      </p:sp>
      <p:sp>
        <p:nvSpPr>
          <p:cNvPr id="4190" name="Google Shape;4190;p219"/>
          <p:cNvSpPr txBox="1"/>
          <p:nvPr/>
        </p:nvSpPr>
        <p:spPr>
          <a:xfrm>
            <a:off x="4594125" y="2590500"/>
            <a:ext cx="3283800" cy="148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STRIDE focuses on identifying </a:t>
            </a:r>
            <a:r>
              <a:rPr b="1" lang="en" sz="1800">
                <a:latin typeface="Roboto"/>
                <a:ea typeface="Roboto"/>
                <a:cs typeface="Roboto"/>
                <a:sym typeface="Roboto"/>
              </a:rPr>
              <a:t>what can fail</a:t>
            </a:r>
            <a:r>
              <a:rPr lang="en" sz="1800">
                <a:latin typeface="Roboto"/>
                <a:ea typeface="Roboto"/>
                <a:cs typeface="Roboto"/>
                <a:sym typeface="Roboto"/>
              </a:rPr>
              <a:t> in the system being modeled.</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94" name="Shape 4194"/>
        <p:cNvGrpSpPr/>
        <p:nvPr/>
      </p:nvGrpSpPr>
      <p:grpSpPr>
        <a:xfrm>
          <a:off x="0" y="0"/>
          <a:ext cx="0" cy="0"/>
          <a:chOff x="0" y="0"/>
          <a:chExt cx="0" cy="0"/>
        </a:xfrm>
      </p:grpSpPr>
      <p:pic>
        <p:nvPicPr>
          <p:cNvPr id="4195" name="Google Shape;4195;p220"/>
          <p:cNvPicPr preferRelativeResize="0"/>
          <p:nvPr/>
        </p:nvPicPr>
        <p:blipFill>
          <a:blip r:embed="rId3">
            <a:alphaModFix/>
          </a:blip>
          <a:stretch>
            <a:fillRect/>
          </a:stretch>
        </p:blipFill>
        <p:spPr>
          <a:xfrm>
            <a:off x="1120894" y="1898975"/>
            <a:ext cx="3297230" cy="2472900"/>
          </a:xfrm>
          <a:prstGeom prst="rect">
            <a:avLst/>
          </a:prstGeom>
          <a:noFill/>
          <a:ln>
            <a:noFill/>
          </a:ln>
        </p:spPr>
      </p:pic>
      <p:sp>
        <p:nvSpPr>
          <p:cNvPr id="4196" name="Google Shape;4196;p2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Threat Modeling Methodology: OWASP</a:t>
            </a:r>
            <a:endParaRPr>
              <a:solidFill>
                <a:srgbClr val="FFFFFF"/>
              </a:solidFill>
            </a:endParaRPr>
          </a:p>
        </p:txBody>
      </p:sp>
      <p:sp>
        <p:nvSpPr>
          <p:cNvPr id="4197" name="Google Shape;4197;p2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Today, we’ll focus on OWASP:</a:t>
            </a:r>
            <a:endParaRPr>
              <a:solidFill>
                <a:srgbClr val="FFFFFF"/>
              </a:solidFill>
            </a:endParaRPr>
          </a:p>
        </p:txBody>
      </p:sp>
      <p:sp>
        <p:nvSpPr>
          <p:cNvPr id="4198" name="Google Shape;4198;p2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99" name="Google Shape;4199;p220"/>
          <p:cNvSpPr txBox="1"/>
          <p:nvPr>
            <p:ph idx="3" type="body"/>
          </p:nvPr>
        </p:nvSpPr>
        <p:spPr>
          <a:xfrm>
            <a:off x="175" y="1268425"/>
            <a:ext cx="9144000" cy="4029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sz="2400">
                <a:solidFill>
                  <a:srgbClr val="CC0000"/>
                </a:solidFill>
              </a:rPr>
              <a:t>OWASP</a:t>
            </a:r>
            <a:r>
              <a:rPr lang="en" sz="2400">
                <a:solidFill>
                  <a:srgbClr val="FFFFFF"/>
                </a:solidFill>
                <a:latin typeface="Roboto Light"/>
                <a:ea typeface="Roboto Light"/>
                <a:cs typeface="Roboto Light"/>
                <a:sym typeface="Roboto Light"/>
              </a:rPr>
              <a:t>: </a:t>
            </a:r>
            <a:r>
              <a:rPr b="1" lang="en" sz="2400">
                <a:solidFill>
                  <a:srgbClr val="CC0000"/>
                </a:solidFill>
              </a:rPr>
              <a:t>O</a:t>
            </a:r>
            <a:r>
              <a:rPr lang="en" sz="2400">
                <a:solidFill>
                  <a:srgbClr val="FFFFFF"/>
                </a:solidFill>
                <a:latin typeface="Roboto Light"/>
                <a:ea typeface="Roboto Light"/>
                <a:cs typeface="Roboto Light"/>
                <a:sym typeface="Roboto Light"/>
              </a:rPr>
              <a:t>pen</a:t>
            </a:r>
            <a:r>
              <a:rPr lang="en" sz="2400">
                <a:solidFill>
                  <a:srgbClr val="FFFFFF"/>
                </a:solidFill>
                <a:latin typeface="Roboto Light"/>
                <a:ea typeface="Roboto Light"/>
                <a:cs typeface="Roboto Light"/>
                <a:sym typeface="Roboto Light"/>
              </a:rPr>
              <a:t> </a:t>
            </a:r>
            <a:r>
              <a:rPr b="1" lang="en" sz="2400">
                <a:solidFill>
                  <a:srgbClr val="CC0000"/>
                </a:solidFill>
              </a:rPr>
              <a:t>W</a:t>
            </a:r>
            <a:r>
              <a:rPr lang="en" sz="2400">
                <a:solidFill>
                  <a:srgbClr val="FFFFFF"/>
                </a:solidFill>
                <a:latin typeface="Roboto Light"/>
                <a:ea typeface="Roboto Light"/>
                <a:cs typeface="Roboto Light"/>
                <a:sym typeface="Roboto Light"/>
              </a:rPr>
              <a:t>eb</a:t>
            </a:r>
            <a:r>
              <a:rPr lang="en" sz="2400">
                <a:solidFill>
                  <a:srgbClr val="FFFFFF"/>
                </a:solidFill>
                <a:latin typeface="Roboto Light"/>
                <a:ea typeface="Roboto Light"/>
                <a:cs typeface="Roboto Light"/>
                <a:sym typeface="Roboto Light"/>
              </a:rPr>
              <a:t> </a:t>
            </a:r>
            <a:r>
              <a:rPr b="1" lang="en" sz="2400">
                <a:solidFill>
                  <a:srgbClr val="CC0000"/>
                </a:solidFill>
              </a:rPr>
              <a:t>A</a:t>
            </a:r>
            <a:r>
              <a:rPr lang="en" sz="2400">
                <a:solidFill>
                  <a:srgbClr val="FFFFFF"/>
                </a:solidFill>
                <a:latin typeface="Roboto Light"/>
                <a:ea typeface="Roboto Light"/>
                <a:cs typeface="Roboto Light"/>
                <a:sym typeface="Roboto Light"/>
              </a:rPr>
              <a:t>pplication</a:t>
            </a:r>
            <a:r>
              <a:rPr lang="en" sz="2400">
                <a:solidFill>
                  <a:srgbClr val="FFFFFF"/>
                </a:solidFill>
                <a:latin typeface="Roboto Light"/>
                <a:ea typeface="Roboto Light"/>
                <a:cs typeface="Roboto Light"/>
                <a:sym typeface="Roboto Light"/>
              </a:rPr>
              <a:t> </a:t>
            </a:r>
            <a:r>
              <a:rPr b="1" lang="en" sz="2400">
                <a:solidFill>
                  <a:srgbClr val="CC0000"/>
                </a:solidFill>
              </a:rPr>
              <a:t>S</a:t>
            </a:r>
            <a:r>
              <a:rPr lang="en" sz="2400">
                <a:solidFill>
                  <a:srgbClr val="FFFFFF"/>
                </a:solidFill>
                <a:latin typeface="Roboto Light"/>
                <a:ea typeface="Roboto Light"/>
                <a:cs typeface="Roboto Light"/>
                <a:sym typeface="Roboto Light"/>
              </a:rPr>
              <a:t>ecurity</a:t>
            </a:r>
            <a:r>
              <a:rPr lang="en" sz="2400">
                <a:solidFill>
                  <a:srgbClr val="FFFFFF"/>
                </a:solidFill>
                <a:latin typeface="Roboto Light"/>
                <a:ea typeface="Roboto Light"/>
                <a:cs typeface="Roboto Light"/>
                <a:sym typeface="Roboto Light"/>
              </a:rPr>
              <a:t> </a:t>
            </a:r>
            <a:r>
              <a:rPr b="1" lang="en" sz="2400">
                <a:solidFill>
                  <a:srgbClr val="CC0000"/>
                </a:solidFill>
              </a:rPr>
              <a:t>P</a:t>
            </a:r>
            <a:r>
              <a:rPr lang="en" sz="2400">
                <a:solidFill>
                  <a:srgbClr val="FFFFFF"/>
                </a:solidFill>
                <a:latin typeface="Roboto Light"/>
                <a:ea typeface="Roboto Light"/>
                <a:cs typeface="Roboto Light"/>
                <a:sym typeface="Roboto Light"/>
              </a:rPr>
              <a:t>roject</a:t>
            </a:r>
            <a:endParaRPr sz="1600">
              <a:solidFill>
                <a:srgbClr val="FFFFFF"/>
              </a:solidFill>
            </a:endParaRPr>
          </a:p>
          <a:p>
            <a:pPr indent="0" lvl="0" marL="0" rtl="0" algn="ctr">
              <a:spcBef>
                <a:spcPts val="0"/>
              </a:spcBef>
              <a:spcAft>
                <a:spcPts val="800"/>
              </a:spcAft>
              <a:buNone/>
            </a:pPr>
            <a:r>
              <a:t/>
            </a:r>
            <a:endParaRPr>
              <a:solidFill>
                <a:srgbClr val="FFFFFF"/>
              </a:solidFill>
            </a:endParaRPr>
          </a:p>
        </p:txBody>
      </p:sp>
      <p:sp>
        <p:nvSpPr>
          <p:cNvPr id="4200" name="Google Shape;4200;p220"/>
          <p:cNvSpPr txBox="1"/>
          <p:nvPr/>
        </p:nvSpPr>
        <p:spPr>
          <a:xfrm>
            <a:off x="4567225" y="2300525"/>
            <a:ext cx="3609600" cy="19272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800"/>
              </a:spcAft>
              <a:buNone/>
            </a:pPr>
            <a:r>
              <a:rPr lang="en" sz="1800">
                <a:solidFill>
                  <a:srgbClr val="FFFFFF"/>
                </a:solidFill>
                <a:latin typeface="Roboto"/>
                <a:ea typeface="Roboto"/>
                <a:cs typeface="Roboto"/>
                <a:sym typeface="Roboto"/>
              </a:rPr>
              <a:t>OWASP</a:t>
            </a:r>
            <a:r>
              <a:rPr lang="en" sz="1800">
                <a:solidFill>
                  <a:srgbClr val="FFFFFF"/>
                </a:solidFill>
                <a:latin typeface="Roboto"/>
                <a:ea typeface="Roboto"/>
                <a:cs typeface="Roboto"/>
                <a:sym typeface="Roboto"/>
              </a:rPr>
              <a:t> </a:t>
            </a:r>
            <a:r>
              <a:rPr lang="en" sz="1800">
                <a:solidFill>
                  <a:srgbClr val="FFFFFF"/>
                </a:solidFill>
                <a:latin typeface="Roboto"/>
                <a:ea typeface="Roboto"/>
                <a:cs typeface="Roboto"/>
                <a:sym typeface="Roboto"/>
              </a:rPr>
              <a:t>focuses on </a:t>
            </a:r>
            <a:r>
              <a:rPr b="1" lang="en" sz="1800">
                <a:solidFill>
                  <a:srgbClr val="FFFFFF"/>
                </a:solidFill>
                <a:latin typeface="Roboto"/>
                <a:ea typeface="Roboto"/>
                <a:cs typeface="Roboto"/>
                <a:sym typeface="Roboto"/>
              </a:rPr>
              <a:t>identifying</a:t>
            </a:r>
            <a:r>
              <a:rPr b="1" lang="en" sz="1800">
                <a:solidFill>
                  <a:srgbClr val="FFFFFF"/>
                </a:solidFill>
                <a:latin typeface="Roboto"/>
                <a:ea typeface="Roboto"/>
                <a:cs typeface="Roboto"/>
                <a:sym typeface="Roboto"/>
              </a:rPr>
              <a:t> possible threats</a:t>
            </a:r>
            <a:r>
              <a:rPr lang="en" sz="1800">
                <a:solidFill>
                  <a:srgbClr val="FFFFFF"/>
                </a:solidFill>
                <a:latin typeface="Roboto"/>
                <a:ea typeface="Roboto"/>
                <a:cs typeface="Roboto"/>
                <a:sym typeface="Roboto"/>
              </a:rPr>
              <a:t>, </a:t>
            </a:r>
            <a:r>
              <a:rPr b="1" lang="en" sz="1800">
                <a:solidFill>
                  <a:srgbClr val="FFFFFF"/>
                </a:solidFill>
                <a:latin typeface="Roboto"/>
                <a:ea typeface="Roboto"/>
                <a:cs typeface="Roboto"/>
                <a:sym typeface="Roboto"/>
              </a:rPr>
              <a:t>prioritiz</a:t>
            </a:r>
            <a:r>
              <a:rPr b="1" lang="en" sz="1800">
                <a:solidFill>
                  <a:srgbClr val="FFFFFF"/>
                </a:solidFill>
                <a:latin typeface="Roboto"/>
                <a:ea typeface="Roboto"/>
                <a:cs typeface="Roboto"/>
                <a:sym typeface="Roboto"/>
              </a:rPr>
              <a:t>ing</a:t>
            </a:r>
            <a:r>
              <a:rPr b="1" lang="en" sz="1800">
                <a:solidFill>
                  <a:srgbClr val="FFFFFF"/>
                </a:solidFill>
                <a:latin typeface="Roboto"/>
                <a:ea typeface="Roboto"/>
                <a:cs typeface="Roboto"/>
                <a:sym typeface="Roboto"/>
              </a:rPr>
              <a:t> risks</a:t>
            </a:r>
            <a:r>
              <a:rPr lang="en" sz="1800">
                <a:solidFill>
                  <a:srgbClr val="FFFFFF"/>
                </a:solidFill>
                <a:latin typeface="Roboto"/>
                <a:ea typeface="Roboto"/>
                <a:cs typeface="Roboto"/>
                <a:sym typeface="Roboto"/>
              </a:rPr>
              <a:t>, and </a:t>
            </a:r>
            <a:r>
              <a:rPr b="1" lang="en" sz="1800">
                <a:solidFill>
                  <a:srgbClr val="FFFFFF"/>
                </a:solidFill>
                <a:latin typeface="Roboto"/>
                <a:ea typeface="Roboto"/>
                <a:cs typeface="Roboto"/>
                <a:sym typeface="Roboto"/>
              </a:rPr>
              <a:t>planning mitigation strategies</a:t>
            </a:r>
            <a:r>
              <a:rPr lang="en" sz="1800">
                <a:solidFill>
                  <a:srgbClr val="FFFFFF"/>
                </a:solidFill>
                <a:latin typeface="Roboto"/>
                <a:ea typeface="Roboto"/>
                <a:cs typeface="Roboto"/>
                <a:sym typeface="Roboto"/>
              </a:rPr>
              <a:t>. </a:t>
            </a:r>
            <a:r>
              <a:rPr lang="en" sz="1800">
                <a:solidFill>
                  <a:srgbClr val="FFFFFF"/>
                </a:solidFill>
                <a:latin typeface="Roboto"/>
                <a:ea typeface="Roboto"/>
                <a:cs typeface="Roboto"/>
                <a:sym typeface="Roboto"/>
              </a:rPr>
              <a:t>It is mainly used with web and desktop applications.</a:t>
            </a:r>
            <a:endParaRPr sz="1800">
              <a:solidFill>
                <a:srgbClr val="FFFFFF"/>
              </a:solidFill>
              <a:latin typeface="Roboto"/>
              <a:ea typeface="Roboto"/>
              <a:cs typeface="Roboto"/>
              <a:sym typeface="Roboto"/>
            </a:endParaRPr>
          </a:p>
        </p:txBody>
      </p:sp>
      <p:cxnSp>
        <p:nvCxnSpPr>
          <p:cNvPr id="4201" name="Google Shape;4201;p220"/>
          <p:cNvCxnSpPr/>
          <p:nvPr/>
        </p:nvCxnSpPr>
        <p:spPr>
          <a:xfrm>
            <a:off x="284325" y="646175"/>
            <a:ext cx="8589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5" name="Shape 4205"/>
        <p:cNvGrpSpPr/>
        <p:nvPr/>
      </p:nvGrpSpPr>
      <p:grpSpPr>
        <a:xfrm>
          <a:off x="0" y="0"/>
          <a:ext cx="0" cy="0"/>
          <a:chOff x="0" y="0"/>
          <a:chExt cx="0" cy="0"/>
        </a:xfrm>
      </p:grpSpPr>
      <p:sp>
        <p:nvSpPr>
          <p:cNvPr id="4206" name="Google Shape;4206;p221"/>
          <p:cNvSpPr/>
          <p:nvPr/>
        </p:nvSpPr>
        <p:spPr>
          <a:xfrm>
            <a:off x="0" y="-33550"/>
            <a:ext cx="9144000" cy="51771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08" name="Google Shape;4208;p221"/>
          <p:cNvSpPr/>
          <p:nvPr/>
        </p:nvSpPr>
        <p:spPr>
          <a:xfrm>
            <a:off x="602900"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21"/>
          <p:cNvSpPr/>
          <p:nvPr/>
        </p:nvSpPr>
        <p:spPr>
          <a:xfrm>
            <a:off x="9425" y="-16800"/>
            <a:ext cx="11964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21"/>
          <p:cNvSpPr/>
          <p:nvPr/>
        </p:nvSpPr>
        <p:spPr>
          <a:xfrm>
            <a:off x="2025699"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21"/>
          <p:cNvSpPr/>
          <p:nvPr/>
        </p:nvSpPr>
        <p:spPr>
          <a:xfrm>
            <a:off x="3448498"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21"/>
          <p:cNvSpPr/>
          <p:nvPr/>
        </p:nvSpPr>
        <p:spPr>
          <a:xfrm>
            <a:off x="4871297"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21"/>
          <p:cNvSpPr/>
          <p:nvPr/>
        </p:nvSpPr>
        <p:spPr>
          <a:xfrm>
            <a:off x="6294096"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21"/>
          <p:cNvSpPr/>
          <p:nvPr/>
        </p:nvSpPr>
        <p:spPr>
          <a:xfrm>
            <a:off x="7716894" y="1983300"/>
            <a:ext cx="1152900" cy="2509800"/>
          </a:xfrm>
          <a:prstGeom prst="homePlate">
            <a:avLst>
              <a:gd fmla="val 50000" name="adj"/>
            </a:avLst>
          </a:prstGeom>
          <a:solidFill>
            <a:srgbClr val="A9B7C0"/>
          </a:solidFill>
          <a:ln>
            <a:noFill/>
          </a:ln>
          <a:effectLst>
            <a:outerShdw blurRad="157163" rotWithShape="0" algn="bl" dir="21540000" dist="47625">
              <a:srgbClr val="000000">
                <a:alpha val="1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21"/>
          <p:cNvSpPr/>
          <p:nvPr/>
        </p:nvSpPr>
        <p:spPr>
          <a:xfrm>
            <a:off x="1855800" y="-16800"/>
            <a:ext cx="7725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21"/>
          <p:cNvSpPr/>
          <p:nvPr/>
        </p:nvSpPr>
        <p:spPr>
          <a:xfrm>
            <a:off x="3278275" y="-16800"/>
            <a:ext cx="7725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21"/>
          <p:cNvSpPr/>
          <p:nvPr/>
        </p:nvSpPr>
        <p:spPr>
          <a:xfrm>
            <a:off x="4700750" y="-16800"/>
            <a:ext cx="7725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21"/>
          <p:cNvSpPr/>
          <p:nvPr/>
        </p:nvSpPr>
        <p:spPr>
          <a:xfrm>
            <a:off x="6123225" y="-16800"/>
            <a:ext cx="7725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21"/>
          <p:cNvSpPr/>
          <p:nvPr/>
        </p:nvSpPr>
        <p:spPr>
          <a:xfrm>
            <a:off x="7545700" y="-16800"/>
            <a:ext cx="772500" cy="5143500"/>
          </a:xfrm>
          <a:prstGeom prst="re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21"/>
          <p:cNvSpPr/>
          <p:nvPr/>
        </p:nvSpPr>
        <p:spPr>
          <a:xfrm>
            <a:off x="394650" y="1304400"/>
            <a:ext cx="678900" cy="678900"/>
          </a:xfrm>
          <a:prstGeom prst="ellipse">
            <a:avLst/>
          </a:prstGeom>
          <a:solidFill>
            <a:srgbClr val="38CB52"/>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21"/>
          <p:cNvSpPr txBox="1"/>
          <p:nvPr/>
        </p:nvSpPr>
        <p:spPr>
          <a:xfrm>
            <a:off x="409050" y="1395088"/>
            <a:ext cx="650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1</a:t>
            </a:r>
            <a:endParaRPr b="1" sz="3600">
              <a:solidFill>
                <a:srgbClr val="FFFFFF"/>
              </a:solidFill>
              <a:latin typeface="Roboto"/>
              <a:ea typeface="Roboto"/>
              <a:cs typeface="Roboto"/>
              <a:sym typeface="Roboto"/>
            </a:endParaRPr>
          </a:p>
        </p:txBody>
      </p:sp>
      <p:sp>
        <p:nvSpPr>
          <p:cNvPr id="4222" name="Google Shape;4222;p221"/>
          <p:cNvSpPr/>
          <p:nvPr/>
        </p:nvSpPr>
        <p:spPr>
          <a:xfrm>
            <a:off x="1842450" y="1304400"/>
            <a:ext cx="678900" cy="678900"/>
          </a:xfrm>
          <a:prstGeom prst="ellipse">
            <a:avLst/>
          </a:prstGeom>
          <a:solidFill>
            <a:srgbClr val="49A81F"/>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21"/>
          <p:cNvSpPr txBox="1"/>
          <p:nvPr/>
        </p:nvSpPr>
        <p:spPr>
          <a:xfrm>
            <a:off x="1856850" y="1395088"/>
            <a:ext cx="650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2</a:t>
            </a:r>
            <a:endParaRPr b="1" sz="3600">
              <a:solidFill>
                <a:srgbClr val="FFFFFF"/>
              </a:solidFill>
              <a:latin typeface="Roboto"/>
              <a:ea typeface="Roboto"/>
              <a:cs typeface="Roboto"/>
              <a:sym typeface="Roboto"/>
            </a:endParaRPr>
          </a:p>
        </p:txBody>
      </p:sp>
      <p:sp>
        <p:nvSpPr>
          <p:cNvPr id="4224" name="Google Shape;4224;p221"/>
          <p:cNvSpPr/>
          <p:nvPr/>
        </p:nvSpPr>
        <p:spPr>
          <a:xfrm>
            <a:off x="3214050" y="1304400"/>
            <a:ext cx="678900" cy="678900"/>
          </a:xfrm>
          <a:prstGeom prst="ellipse">
            <a:avLst/>
          </a:prstGeom>
          <a:solidFill>
            <a:srgbClr val="4FA786"/>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21"/>
          <p:cNvSpPr txBox="1"/>
          <p:nvPr/>
        </p:nvSpPr>
        <p:spPr>
          <a:xfrm>
            <a:off x="3228450" y="1395088"/>
            <a:ext cx="650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3</a:t>
            </a:r>
            <a:endParaRPr b="1" sz="3600">
              <a:solidFill>
                <a:srgbClr val="FFFFFF"/>
              </a:solidFill>
              <a:latin typeface="Roboto"/>
              <a:ea typeface="Roboto"/>
              <a:cs typeface="Roboto"/>
              <a:sym typeface="Roboto"/>
            </a:endParaRPr>
          </a:p>
        </p:txBody>
      </p:sp>
      <p:sp>
        <p:nvSpPr>
          <p:cNvPr id="4226" name="Google Shape;4226;p221"/>
          <p:cNvSpPr/>
          <p:nvPr/>
        </p:nvSpPr>
        <p:spPr>
          <a:xfrm>
            <a:off x="4661850" y="1304400"/>
            <a:ext cx="678900" cy="678900"/>
          </a:xfrm>
          <a:prstGeom prst="ellipse">
            <a:avLst/>
          </a:prstGeom>
          <a:solidFill>
            <a:srgbClr val="1AA0AE"/>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21"/>
          <p:cNvSpPr txBox="1"/>
          <p:nvPr/>
        </p:nvSpPr>
        <p:spPr>
          <a:xfrm>
            <a:off x="4683049" y="1395100"/>
            <a:ext cx="5916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4</a:t>
            </a:r>
            <a:endParaRPr b="1" sz="3600">
              <a:solidFill>
                <a:srgbClr val="FFFFFF"/>
              </a:solidFill>
              <a:latin typeface="Roboto"/>
              <a:ea typeface="Roboto"/>
              <a:cs typeface="Roboto"/>
              <a:sym typeface="Roboto"/>
            </a:endParaRPr>
          </a:p>
        </p:txBody>
      </p:sp>
      <p:sp>
        <p:nvSpPr>
          <p:cNvPr id="4228" name="Google Shape;4228;p221"/>
          <p:cNvSpPr/>
          <p:nvPr/>
        </p:nvSpPr>
        <p:spPr>
          <a:xfrm>
            <a:off x="6033450" y="1304400"/>
            <a:ext cx="678900" cy="678900"/>
          </a:xfrm>
          <a:prstGeom prst="ellipse">
            <a:avLst/>
          </a:prstGeom>
          <a:solidFill>
            <a:srgbClr val="007AAE"/>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21"/>
          <p:cNvSpPr txBox="1"/>
          <p:nvPr/>
        </p:nvSpPr>
        <p:spPr>
          <a:xfrm>
            <a:off x="6047850" y="1395088"/>
            <a:ext cx="650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Roboto"/>
                <a:ea typeface="Roboto"/>
                <a:cs typeface="Roboto"/>
                <a:sym typeface="Roboto"/>
              </a:rPr>
              <a:t>5</a:t>
            </a:r>
            <a:endParaRPr b="1" sz="3600">
              <a:solidFill>
                <a:srgbClr val="FFFFFF"/>
              </a:solidFill>
              <a:latin typeface="Roboto"/>
              <a:ea typeface="Roboto"/>
              <a:cs typeface="Roboto"/>
              <a:sym typeface="Roboto"/>
            </a:endParaRPr>
          </a:p>
        </p:txBody>
      </p:sp>
      <p:sp>
        <p:nvSpPr>
          <p:cNvPr id="4230" name="Google Shape;4230;p221"/>
          <p:cNvSpPr/>
          <p:nvPr/>
        </p:nvSpPr>
        <p:spPr>
          <a:xfrm>
            <a:off x="7481250" y="1304400"/>
            <a:ext cx="678900" cy="678900"/>
          </a:xfrm>
          <a:prstGeom prst="ellipse">
            <a:avLst/>
          </a:prstGeom>
          <a:solidFill>
            <a:srgbClr val="365C8B"/>
          </a:solidFill>
          <a:ln cap="flat" cmpd="sng" w="19050">
            <a:solidFill>
              <a:srgbClr val="FFFFFF"/>
            </a:solidFill>
            <a:prstDash val="solid"/>
            <a:round/>
            <a:headEnd len="sm" w="sm" type="none"/>
            <a:tailEnd len="sm" w="sm" type="none"/>
          </a:ln>
          <a:effectLst>
            <a:outerShdw blurRad="242888" rotWithShape="0" algn="bl" dir="5400000" dist="9525">
              <a:srgbClr val="000000">
                <a:alpha val="4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21"/>
          <p:cNvSpPr txBox="1"/>
          <p:nvPr/>
        </p:nvSpPr>
        <p:spPr>
          <a:xfrm>
            <a:off x="7495650" y="1395088"/>
            <a:ext cx="650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Roboto"/>
                <a:ea typeface="Roboto"/>
                <a:cs typeface="Roboto"/>
                <a:sym typeface="Roboto"/>
              </a:rPr>
              <a:t>6</a:t>
            </a:r>
            <a:endParaRPr b="1" sz="3000">
              <a:solidFill>
                <a:srgbClr val="FFFFFF"/>
              </a:solidFill>
              <a:latin typeface="Roboto"/>
              <a:ea typeface="Roboto"/>
              <a:cs typeface="Roboto"/>
              <a:sym typeface="Roboto"/>
            </a:endParaRPr>
          </a:p>
        </p:txBody>
      </p:sp>
      <p:sp>
        <p:nvSpPr>
          <p:cNvPr id="4232" name="Google Shape;4232;p2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OWASP</a:t>
            </a:r>
            <a:endParaRPr/>
          </a:p>
        </p:txBody>
      </p:sp>
      <p:sp>
        <p:nvSpPr>
          <p:cNvPr id="4233" name="Google Shape;4233;p2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a:t>
            </a:r>
            <a:r>
              <a:rPr b="1" lang="en"/>
              <a:t>OWASP Threat Modeling process</a:t>
            </a:r>
            <a:r>
              <a:rPr lang="en"/>
              <a:t> consists of six steps.</a:t>
            </a:r>
            <a:endParaRPr/>
          </a:p>
        </p:txBody>
      </p:sp>
      <p:cxnSp>
        <p:nvCxnSpPr>
          <p:cNvPr id="4234" name="Google Shape;4234;p2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235" name="Google Shape;4235;p2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36" name="Google Shape;4236;p221"/>
          <p:cNvSpPr txBox="1"/>
          <p:nvPr/>
        </p:nvSpPr>
        <p:spPr>
          <a:xfrm>
            <a:off x="306625" y="2601600"/>
            <a:ext cx="16956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Determine assessment scope.</a:t>
            </a:r>
            <a:endParaRPr sz="1500">
              <a:latin typeface="Roboto"/>
              <a:ea typeface="Roboto"/>
              <a:cs typeface="Roboto"/>
              <a:sym typeface="Roboto"/>
            </a:endParaRPr>
          </a:p>
        </p:txBody>
      </p:sp>
      <p:sp>
        <p:nvSpPr>
          <p:cNvPr id="4237" name="Google Shape;4237;p221"/>
          <p:cNvSpPr txBox="1"/>
          <p:nvPr/>
        </p:nvSpPr>
        <p:spPr>
          <a:xfrm>
            <a:off x="1906750" y="2601600"/>
            <a:ext cx="11964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Identify </a:t>
            </a:r>
            <a:br>
              <a:rPr lang="en" sz="1500">
                <a:latin typeface="Roboto"/>
                <a:ea typeface="Roboto"/>
                <a:cs typeface="Roboto"/>
                <a:sym typeface="Roboto"/>
              </a:rPr>
            </a:br>
            <a:r>
              <a:rPr lang="en" sz="1500">
                <a:latin typeface="Roboto"/>
                <a:ea typeface="Roboto"/>
                <a:cs typeface="Roboto"/>
                <a:sym typeface="Roboto"/>
              </a:rPr>
              <a:t>threat </a:t>
            </a:r>
            <a:br>
              <a:rPr lang="en" sz="1500">
                <a:latin typeface="Roboto"/>
                <a:ea typeface="Roboto"/>
                <a:cs typeface="Roboto"/>
                <a:sym typeface="Roboto"/>
              </a:rPr>
            </a:br>
            <a:r>
              <a:rPr lang="en" sz="1500">
                <a:latin typeface="Roboto"/>
                <a:ea typeface="Roboto"/>
                <a:cs typeface="Roboto"/>
                <a:sym typeface="Roboto"/>
              </a:rPr>
              <a:t>agents.</a:t>
            </a:r>
            <a:endParaRPr sz="1500">
              <a:latin typeface="Roboto"/>
              <a:ea typeface="Roboto"/>
              <a:cs typeface="Roboto"/>
              <a:sym typeface="Roboto"/>
            </a:endParaRPr>
          </a:p>
        </p:txBody>
      </p:sp>
      <p:sp>
        <p:nvSpPr>
          <p:cNvPr id="4238" name="Google Shape;4238;p221"/>
          <p:cNvSpPr txBox="1"/>
          <p:nvPr/>
        </p:nvSpPr>
        <p:spPr>
          <a:xfrm>
            <a:off x="3320322" y="2601600"/>
            <a:ext cx="12888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Identify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potential</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attacks.</a:t>
            </a:r>
            <a:endParaRPr sz="1500">
              <a:latin typeface="Roboto"/>
              <a:ea typeface="Roboto"/>
              <a:cs typeface="Roboto"/>
              <a:sym typeface="Roboto"/>
            </a:endParaRPr>
          </a:p>
        </p:txBody>
      </p:sp>
      <p:sp>
        <p:nvSpPr>
          <p:cNvPr id="4239" name="Google Shape;4239;p221"/>
          <p:cNvSpPr txBox="1"/>
          <p:nvPr/>
        </p:nvSpPr>
        <p:spPr>
          <a:xfrm>
            <a:off x="4590538" y="2601600"/>
            <a:ext cx="16956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Identify exploitable vulnerabilities.</a:t>
            </a:r>
            <a:endParaRPr sz="1500">
              <a:latin typeface="Roboto"/>
              <a:ea typeface="Roboto"/>
              <a:cs typeface="Roboto"/>
              <a:sym typeface="Roboto"/>
            </a:endParaRPr>
          </a:p>
        </p:txBody>
      </p:sp>
      <p:sp>
        <p:nvSpPr>
          <p:cNvPr id="4240" name="Google Shape;4240;p221"/>
          <p:cNvSpPr txBox="1"/>
          <p:nvPr/>
        </p:nvSpPr>
        <p:spPr>
          <a:xfrm>
            <a:off x="6127572" y="2601600"/>
            <a:ext cx="13539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P</a:t>
            </a:r>
            <a:r>
              <a:rPr lang="en" sz="1500">
                <a:solidFill>
                  <a:schemeClr val="dk1"/>
                </a:solidFill>
                <a:latin typeface="Roboto"/>
                <a:ea typeface="Roboto"/>
                <a:cs typeface="Roboto"/>
                <a:sym typeface="Roboto"/>
              </a:rPr>
              <a:t>rioritize identified</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risks.</a:t>
            </a:r>
            <a:endParaRPr sz="1500">
              <a:latin typeface="Roboto"/>
              <a:ea typeface="Roboto"/>
              <a:cs typeface="Roboto"/>
              <a:sym typeface="Roboto"/>
            </a:endParaRPr>
          </a:p>
        </p:txBody>
      </p:sp>
      <p:sp>
        <p:nvSpPr>
          <p:cNvPr id="4241" name="Google Shape;4241;p221"/>
          <p:cNvSpPr txBox="1"/>
          <p:nvPr/>
        </p:nvSpPr>
        <p:spPr>
          <a:xfrm>
            <a:off x="7550196" y="2601600"/>
            <a:ext cx="1196400" cy="8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Mitigate</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risks.</a:t>
            </a:r>
            <a:endParaRPr sz="15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B7C0"/>
        </a:solidFill>
      </p:bgPr>
    </p:bg>
    <p:spTree>
      <p:nvGrpSpPr>
        <p:cNvPr id="4245" name="Shape 4245"/>
        <p:cNvGrpSpPr/>
        <p:nvPr/>
      </p:nvGrpSpPr>
      <p:grpSpPr>
        <a:xfrm>
          <a:off x="0" y="0"/>
          <a:ext cx="0" cy="0"/>
          <a:chOff x="0" y="0"/>
          <a:chExt cx="0" cy="0"/>
        </a:xfrm>
      </p:grpSpPr>
      <p:sp>
        <p:nvSpPr>
          <p:cNvPr id="4246" name="Google Shape;4246;p222"/>
          <p:cNvSpPr txBox="1"/>
          <p:nvPr>
            <p:ph idx="1" type="subTitle"/>
          </p:nvPr>
        </p:nvSpPr>
        <p:spPr>
          <a:xfrm>
            <a:off x="1893475" y="725925"/>
            <a:ext cx="6685800" cy="1360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latin typeface="Roboto Medium"/>
                <a:ea typeface="Roboto Medium"/>
                <a:cs typeface="Roboto Medium"/>
                <a:sym typeface="Roboto Medium"/>
              </a:rPr>
              <a:t>List the assets under consideration, determine their value, and define objectives for your threat modeling assessment.</a:t>
            </a:r>
            <a:endParaRPr sz="2000">
              <a:latin typeface="Roboto Medium"/>
              <a:ea typeface="Roboto Medium"/>
              <a:cs typeface="Roboto Medium"/>
              <a:sym typeface="Roboto Medium"/>
            </a:endParaRPr>
          </a:p>
        </p:txBody>
      </p:sp>
      <p:sp>
        <p:nvSpPr>
          <p:cNvPr id="4247" name="Google Shape;4247;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48" name="Google Shape;4248;p222"/>
          <p:cNvSpPr txBox="1"/>
          <p:nvPr>
            <p:ph idx="3" type="body"/>
          </p:nvPr>
        </p:nvSpPr>
        <p:spPr>
          <a:xfrm>
            <a:off x="-19350" y="2340375"/>
            <a:ext cx="8858700" cy="2566200"/>
          </a:xfrm>
          <a:prstGeom prst="rect">
            <a:avLst/>
          </a:prstGeom>
        </p:spPr>
        <p:txBody>
          <a:bodyPr anchorCtr="0" anchor="t" bIns="914400" lIns="457200" spcFirstLastPara="1" rIns="457200" wrap="square" tIns="0">
            <a:noAutofit/>
          </a:bodyPr>
          <a:lstStyle/>
          <a:p>
            <a:pPr indent="0" lvl="0" marL="457200" rtl="0" algn="l">
              <a:spcBef>
                <a:spcPts val="0"/>
              </a:spcBef>
              <a:spcAft>
                <a:spcPts val="0"/>
              </a:spcAft>
              <a:buNone/>
            </a:pPr>
            <a:r>
              <a:rPr lang="en" sz="1500"/>
              <a:t>Businesses can’t effectively </a:t>
            </a:r>
            <a:r>
              <a:rPr lang="en" sz="1500"/>
              <a:t>evaluate</a:t>
            </a:r>
            <a:r>
              <a:rPr lang="en" sz="1500"/>
              <a:t> everything at once, so they adjust their scope to focus on a specific category of risk. </a:t>
            </a:r>
            <a:endParaRPr sz="1500"/>
          </a:p>
          <a:p>
            <a:pPr indent="0" lvl="0" marL="457200" rtl="0" algn="l">
              <a:spcBef>
                <a:spcPts val="800"/>
              </a:spcBef>
              <a:spcAft>
                <a:spcPts val="0"/>
              </a:spcAft>
              <a:buNone/>
            </a:pPr>
            <a:r>
              <a:rPr lang="en" sz="1500">
                <a:latin typeface="Roboto Medium"/>
                <a:ea typeface="Roboto Medium"/>
                <a:cs typeface="Roboto Medium"/>
                <a:sym typeface="Roboto Medium"/>
              </a:rPr>
              <a:t>E</a:t>
            </a:r>
            <a:r>
              <a:rPr lang="en" sz="1500">
                <a:latin typeface="Roboto Medium"/>
                <a:ea typeface="Roboto Medium"/>
                <a:cs typeface="Roboto Medium"/>
                <a:sym typeface="Roboto Medium"/>
              </a:rPr>
              <a:t>xample:</a:t>
            </a:r>
            <a:r>
              <a:rPr lang="en" sz="1500"/>
              <a:t> Performing a risk analysis to assess the weakness of a network </a:t>
            </a:r>
            <a:r>
              <a:rPr lang="en" sz="1500"/>
              <a:t>infrastructure</a:t>
            </a:r>
            <a:r>
              <a:rPr lang="en" sz="1500"/>
              <a:t>. </a:t>
            </a:r>
            <a:r>
              <a:rPr lang="en" sz="1500"/>
              <a:t>Within t</a:t>
            </a:r>
            <a:r>
              <a:rPr lang="en" sz="1500"/>
              <a:t>his scope</a:t>
            </a:r>
            <a:r>
              <a:rPr lang="en" sz="1500"/>
              <a:t>, </a:t>
            </a:r>
            <a:r>
              <a:rPr lang="en" sz="1500"/>
              <a:t>we are not concerned with application security. </a:t>
            </a:r>
            <a:endParaRPr sz="1500"/>
          </a:p>
          <a:p>
            <a:pPr indent="0" lvl="0" marL="457200" rtl="0" algn="l">
              <a:spcBef>
                <a:spcPts val="1600"/>
              </a:spcBef>
              <a:spcAft>
                <a:spcPts val="0"/>
              </a:spcAft>
              <a:buNone/>
            </a:pPr>
            <a:r>
              <a:rPr lang="en" sz="1500"/>
              <a:t>Scoping </a:t>
            </a:r>
            <a:r>
              <a:rPr lang="en" sz="1500"/>
              <a:t>begins</a:t>
            </a:r>
            <a:r>
              <a:rPr lang="en" sz="1500"/>
              <a:t> with </a:t>
            </a:r>
            <a:r>
              <a:rPr lang="en" sz="1500">
                <a:solidFill>
                  <a:schemeClr val="dk1"/>
                </a:solidFill>
                <a:latin typeface="Roboto Medium"/>
                <a:ea typeface="Roboto Medium"/>
                <a:cs typeface="Roboto Medium"/>
                <a:sym typeface="Roboto Medium"/>
              </a:rPr>
              <a:t>asset inventory</a:t>
            </a:r>
            <a:r>
              <a:rPr lang="en" sz="1500"/>
              <a:t>, the process of identifying and assigning </a:t>
            </a:r>
            <a:r>
              <a:rPr lang="en" sz="1500"/>
              <a:t>asset </a:t>
            </a:r>
            <a:r>
              <a:rPr lang="en" sz="1500"/>
              <a:t>value to all of an </a:t>
            </a:r>
            <a:r>
              <a:rPr lang="en" sz="1500"/>
              <a:t>organization’s</a:t>
            </a:r>
            <a:r>
              <a:rPr lang="en" sz="1500"/>
              <a:t> assets. </a:t>
            </a:r>
            <a:endParaRPr sz="1500"/>
          </a:p>
          <a:p>
            <a:pPr indent="0" lvl="0" marL="457200" rtl="0" algn="l">
              <a:spcBef>
                <a:spcPts val="800"/>
              </a:spcBef>
              <a:spcAft>
                <a:spcPts val="800"/>
              </a:spcAft>
              <a:buNone/>
            </a:pPr>
            <a:r>
              <a:rPr lang="en" sz="1500">
                <a:solidFill>
                  <a:schemeClr val="dk1"/>
                </a:solidFill>
                <a:latin typeface="Roboto Medium"/>
                <a:ea typeface="Roboto Medium"/>
                <a:cs typeface="Roboto Medium"/>
                <a:sym typeface="Roboto Medium"/>
              </a:rPr>
              <a:t>Example:</a:t>
            </a:r>
            <a:r>
              <a:rPr lang="en" sz="1500">
                <a:solidFill>
                  <a:schemeClr val="dk1"/>
                </a:solidFill>
              </a:rPr>
              <a:t> </a:t>
            </a:r>
            <a:r>
              <a:rPr lang="en" sz="1500"/>
              <a:t>The asset value of a web application could be measured by t</a:t>
            </a:r>
            <a:r>
              <a:rPr lang="en" sz="1500"/>
              <a:t>he revenue or profit it generates</a:t>
            </a:r>
            <a:r>
              <a:rPr lang="en" sz="1500"/>
              <a:t>.</a:t>
            </a:r>
            <a:endParaRPr sz="1500"/>
          </a:p>
        </p:txBody>
      </p:sp>
      <p:sp>
        <p:nvSpPr>
          <p:cNvPr id="4249" name="Google Shape;4249;p222"/>
          <p:cNvSpPr/>
          <p:nvPr/>
        </p:nvSpPr>
        <p:spPr>
          <a:xfrm>
            <a:off x="153800" y="106425"/>
            <a:ext cx="1979700" cy="1979700"/>
          </a:xfrm>
          <a:prstGeom prst="ellipse">
            <a:avLst/>
          </a:prstGeom>
          <a:solidFill>
            <a:srgbClr val="38CB52"/>
          </a:solidFill>
          <a:ln cap="flat" cmpd="sng" w="19050">
            <a:solidFill>
              <a:srgbClr val="FFFFFF"/>
            </a:solidFill>
            <a:prstDash val="solid"/>
            <a:round/>
            <a:headEnd len="sm" w="sm" type="none"/>
            <a:tailEnd len="sm" w="sm" type="none"/>
          </a:ln>
          <a:effectLst>
            <a:outerShdw blurRad="328613" rotWithShape="0" algn="bl" dir="5400000" dist="95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22"/>
          <p:cNvSpPr txBox="1"/>
          <p:nvPr/>
        </p:nvSpPr>
        <p:spPr>
          <a:xfrm>
            <a:off x="195800" y="365923"/>
            <a:ext cx="1895700" cy="11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Light"/>
                <a:ea typeface="Roboto Light"/>
                <a:cs typeface="Roboto Light"/>
                <a:sym typeface="Roboto Light"/>
              </a:rPr>
              <a:t>Step 1</a:t>
            </a:r>
            <a:r>
              <a:rPr lang="en" sz="2000">
                <a:solidFill>
                  <a:srgbClr val="FFFFFF"/>
                </a:solidFill>
                <a:latin typeface="Roboto Medium"/>
                <a:ea typeface="Roboto Medium"/>
                <a:cs typeface="Roboto Medium"/>
                <a:sym typeface="Roboto Medium"/>
              </a:rPr>
              <a:t> Determine Scope</a:t>
            </a:r>
            <a:endParaRPr b="1" sz="2000">
              <a:solidFill>
                <a:srgbClr val="FFFFFF"/>
              </a:solidFill>
              <a:latin typeface="Roboto"/>
              <a:ea typeface="Roboto"/>
              <a:cs typeface="Roboto"/>
              <a:sym typeface="Roboto"/>
            </a:endParaRPr>
          </a:p>
        </p:txBody>
      </p:sp>
      <p:sp>
        <p:nvSpPr>
          <p:cNvPr id="4251" name="Google Shape;4251;p222"/>
          <p:cNvSpPr/>
          <p:nvPr/>
        </p:nvSpPr>
        <p:spPr>
          <a:xfrm>
            <a:off x="452750" y="2279650"/>
            <a:ext cx="353700" cy="353700"/>
          </a:xfrm>
          <a:prstGeom prst="ellipse">
            <a:avLst/>
          </a:prstGeom>
          <a:solidFill>
            <a:srgbClr val="38C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22"/>
          <p:cNvSpPr/>
          <p:nvPr/>
        </p:nvSpPr>
        <p:spPr>
          <a:xfrm>
            <a:off x="452750" y="3694675"/>
            <a:ext cx="353700" cy="353700"/>
          </a:xfrm>
          <a:prstGeom prst="ellipse">
            <a:avLst/>
          </a:prstGeom>
          <a:solidFill>
            <a:srgbClr val="38CB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B7C0"/>
        </a:solidFill>
      </p:bgPr>
    </p:bg>
    <p:spTree>
      <p:nvGrpSpPr>
        <p:cNvPr id="4256" name="Shape 4256"/>
        <p:cNvGrpSpPr/>
        <p:nvPr/>
      </p:nvGrpSpPr>
      <p:grpSpPr>
        <a:xfrm>
          <a:off x="0" y="0"/>
          <a:ext cx="0" cy="0"/>
          <a:chOff x="0" y="0"/>
          <a:chExt cx="0" cy="0"/>
        </a:xfrm>
      </p:grpSpPr>
      <p:sp>
        <p:nvSpPr>
          <p:cNvPr id="4257" name="Google Shape;4257;p223"/>
          <p:cNvSpPr txBox="1"/>
          <p:nvPr>
            <p:ph idx="1" type="subTitle"/>
          </p:nvPr>
        </p:nvSpPr>
        <p:spPr>
          <a:xfrm>
            <a:off x="1893475" y="725925"/>
            <a:ext cx="6685800" cy="1360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solidFill>
                  <a:schemeClr val="dk1"/>
                </a:solidFill>
                <a:latin typeface="Roboto Medium"/>
                <a:ea typeface="Roboto Medium"/>
                <a:cs typeface="Roboto Medium"/>
                <a:sym typeface="Roboto Medium"/>
              </a:rPr>
              <a:t>Determine which attackers would be interested in the relevant assets.</a:t>
            </a:r>
            <a:endParaRPr sz="2000">
              <a:latin typeface="Roboto Medium"/>
              <a:ea typeface="Roboto Medium"/>
              <a:cs typeface="Roboto Medium"/>
              <a:sym typeface="Roboto Medium"/>
            </a:endParaRPr>
          </a:p>
        </p:txBody>
      </p:sp>
      <p:sp>
        <p:nvSpPr>
          <p:cNvPr id="4258" name="Google Shape;4258;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59" name="Google Shape;4259;p223"/>
          <p:cNvSpPr/>
          <p:nvPr/>
        </p:nvSpPr>
        <p:spPr>
          <a:xfrm>
            <a:off x="153800" y="106425"/>
            <a:ext cx="1979700" cy="1979700"/>
          </a:xfrm>
          <a:prstGeom prst="ellipse">
            <a:avLst/>
          </a:prstGeom>
          <a:solidFill>
            <a:srgbClr val="49A81F"/>
          </a:solidFill>
          <a:ln cap="flat" cmpd="sng" w="19050">
            <a:solidFill>
              <a:srgbClr val="FFFFFF"/>
            </a:solidFill>
            <a:prstDash val="solid"/>
            <a:round/>
            <a:headEnd len="sm" w="sm" type="none"/>
            <a:tailEnd len="sm" w="sm" type="none"/>
          </a:ln>
          <a:effectLst>
            <a:outerShdw blurRad="328613" rotWithShape="0" algn="bl" dir="5400000" dist="95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23"/>
          <p:cNvSpPr txBox="1"/>
          <p:nvPr/>
        </p:nvSpPr>
        <p:spPr>
          <a:xfrm>
            <a:off x="195800" y="365923"/>
            <a:ext cx="1895700" cy="11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Roboto Light"/>
                <a:ea typeface="Roboto Light"/>
                <a:cs typeface="Roboto Light"/>
                <a:sym typeface="Roboto Light"/>
              </a:rPr>
              <a:t>Step 2</a:t>
            </a:r>
            <a:endParaRPr sz="2000">
              <a:solidFill>
                <a:schemeClr val="dk1"/>
              </a:solidFill>
              <a:latin typeface="Roboto Light"/>
              <a:ea typeface="Roboto Light"/>
              <a:cs typeface="Roboto Light"/>
              <a:sym typeface="Roboto Light"/>
            </a:endParaRPr>
          </a:p>
          <a:p>
            <a:pPr indent="0" lvl="0" marL="0" rtl="0" algn="ctr">
              <a:spcBef>
                <a:spcPts val="0"/>
              </a:spcBef>
              <a:spcAft>
                <a:spcPts val="0"/>
              </a:spcAft>
              <a:buNone/>
            </a:pPr>
            <a:r>
              <a:rPr lang="en" sz="2000">
                <a:solidFill>
                  <a:srgbClr val="FFFFFF"/>
                </a:solidFill>
                <a:latin typeface="Roboto Medium"/>
                <a:ea typeface="Roboto Medium"/>
                <a:cs typeface="Roboto Medium"/>
                <a:sym typeface="Roboto Medium"/>
              </a:rPr>
              <a:t>Identify Threat Agents</a:t>
            </a:r>
            <a:endParaRPr b="1" sz="2000">
              <a:solidFill>
                <a:srgbClr val="FFFFFF"/>
              </a:solidFill>
              <a:latin typeface="Roboto"/>
              <a:ea typeface="Roboto"/>
              <a:cs typeface="Roboto"/>
              <a:sym typeface="Roboto"/>
            </a:endParaRPr>
          </a:p>
        </p:txBody>
      </p:sp>
      <p:sp>
        <p:nvSpPr>
          <p:cNvPr id="4261" name="Google Shape;4261;p223"/>
          <p:cNvSpPr/>
          <p:nvPr/>
        </p:nvSpPr>
        <p:spPr>
          <a:xfrm>
            <a:off x="452750" y="2342375"/>
            <a:ext cx="353700" cy="353700"/>
          </a:xfrm>
          <a:prstGeom prst="ellipse">
            <a:avLst/>
          </a:prstGeom>
          <a:solidFill>
            <a:srgbClr val="49A8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23"/>
          <p:cNvSpPr txBox="1"/>
          <p:nvPr/>
        </p:nvSpPr>
        <p:spPr>
          <a:xfrm>
            <a:off x="806450" y="2249625"/>
            <a:ext cx="5266200" cy="24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Threat agents</a:t>
            </a:r>
            <a:r>
              <a:rPr lang="en" sz="1500">
                <a:solidFill>
                  <a:schemeClr val="dk1"/>
                </a:solidFill>
                <a:latin typeface="Roboto"/>
                <a:ea typeface="Roboto"/>
                <a:cs typeface="Roboto"/>
                <a:sym typeface="Roboto"/>
              </a:rPr>
              <a:t> include a person or group that can produce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a threat, whether or not</a:t>
            </a:r>
            <a:r>
              <a:rPr i="1" lang="en" sz="1500">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that person or group</a:t>
            </a:r>
            <a:r>
              <a:rPr lang="en" sz="1500">
                <a:solidFill>
                  <a:schemeClr val="dk1"/>
                </a:solidFill>
                <a:latin typeface="Roboto"/>
                <a:ea typeface="Roboto"/>
                <a:cs typeface="Roboto"/>
                <a:sym typeface="Roboto"/>
              </a:rPr>
              <a:t> </a:t>
            </a:r>
            <a:r>
              <a:rPr lang="en" sz="1500">
                <a:solidFill>
                  <a:schemeClr val="dk1"/>
                </a:solidFill>
                <a:latin typeface="Roboto"/>
                <a:ea typeface="Roboto"/>
                <a:cs typeface="Roboto"/>
                <a:sym typeface="Roboto"/>
              </a:rPr>
              <a:t>is malicious. </a:t>
            </a:r>
            <a:endParaRPr sz="1500">
              <a:solidFill>
                <a:schemeClr val="dk1"/>
              </a:solidFill>
              <a:latin typeface="Roboto"/>
              <a:ea typeface="Roboto"/>
              <a:cs typeface="Roboto"/>
              <a:sym typeface="Roboto"/>
            </a:endParaRPr>
          </a:p>
          <a:p>
            <a:pPr indent="0" lvl="0" marL="0" rtl="0" algn="l">
              <a:spcBef>
                <a:spcPts val="800"/>
              </a:spcBef>
              <a:spcAft>
                <a:spcPts val="0"/>
              </a:spcAft>
              <a:buClr>
                <a:schemeClr val="dk1"/>
              </a:buClr>
              <a:buSzPts val="1100"/>
              <a:buFont typeface="Arial"/>
              <a:buNone/>
            </a:pPr>
            <a:r>
              <a:rPr lang="en" sz="1500">
                <a:solidFill>
                  <a:schemeClr val="dk1"/>
                </a:solidFill>
                <a:latin typeface="Roboto"/>
                <a:ea typeface="Roboto"/>
                <a:cs typeface="Roboto"/>
                <a:sym typeface="Roboto"/>
              </a:rPr>
              <a:t>Threat agents include: </a:t>
            </a:r>
            <a:endParaRPr sz="1500">
              <a:solidFill>
                <a:schemeClr val="dk1"/>
              </a:solidFill>
              <a:latin typeface="Roboto"/>
              <a:ea typeface="Roboto"/>
              <a:cs typeface="Roboto"/>
              <a:sym typeface="Roboto"/>
            </a:endParaRPr>
          </a:p>
          <a:p>
            <a:pPr indent="-186690" lvl="0" marL="320040" rtl="0" algn="l">
              <a:lnSpc>
                <a:spcPct val="115000"/>
              </a:lnSpc>
              <a:spcBef>
                <a:spcPts val="400"/>
              </a:spcBef>
              <a:spcAft>
                <a:spcPts val="0"/>
              </a:spcAft>
              <a:buClr>
                <a:schemeClr val="dk1"/>
              </a:buClr>
              <a:buSzPts val="1500"/>
              <a:buFont typeface="Roboto"/>
              <a:buChar char="●"/>
            </a:pPr>
            <a:r>
              <a:rPr lang="en" sz="1500">
                <a:solidFill>
                  <a:schemeClr val="dk1"/>
                </a:solidFill>
                <a:latin typeface="Roboto"/>
                <a:ea typeface="Roboto"/>
                <a:cs typeface="Roboto"/>
                <a:sym typeface="Roboto"/>
              </a:rPr>
              <a:t>APTs (Advanced Persistent Threats)</a:t>
            </a:r>
            <a:endParaRPr sz="1500">
              <a:solidFill>
                <a:schemeClr val="dk1"/>
              </a:solidFill>
              <a:latin typeface="Roboto"/>
              <a:ea typeface="Roboto"/>
              <a:cs typeface="Roboto"/>
              <a:sym typeface="Roboto"/>
            </a:endParaRPr>
          </a:p>
          <a:p>
            <a:pPr indent="-186690" lvl="0" marL="320040" rtl="0" algn="l">
              <a:lnSpc>
                <a:spcPct val="115000"/>
              </a:lnSpc>
              <a:spcBef>
                <a:spcPts val="200"/>
              </a:spcBef>
              <a:spcAft>
                <a:spcPts val="0"/>
              </a:spcAft>
              <a:buClr>
                <a:schemeClr val="dk1"/>
              </a:buClr>
              <a:buSzPts val="1500"/>
              <a:buFont typeface="Roboto"/>
              <a:buChar char="●"/>
            </a:pPr>
            <a:r>
              <a:rPr lang="en" sz="1500">
                <a:solidFill>
                  <a:schemeClr val="dk1"/>
                </a:solidFill>
                <a:latin typeface="Roboto"/>
                <a:ea typeface="Roboto"/>
                <a:cs typeface="Roboto"/>
                <a:sym typeface="Roboto"/>
              </a:rPr>
              <a:t>Script kiddies</a:t>
            </a:r>
            <a:endParaRPr sz="1500">
              <a:solidFill>
                <a:schemeClr val="dk1"/>
              </a:solidFill>
              <a:latin typeface="Roboto"/>
              <a:ea typeface="Roboto"/>
              <a:cs typeface="Roboto"/>
              <a:sym typeface="Roboto"/>
            </a:endParaRPr>
          </a:p>
          <a:p>
            <a:pPr indent="-186690" lvl="0" marL="320040" rtl="0" algn="l">
              <a:lnSpc>
                <a:spcPct val="115000"/>
              </a:lnSpc>
              <a:spcBef>
                <a:spcPts val="200"/>
              </a:spcBef>
              <a:spcAft>
                <a:spcPts val="0"/>
              </a:spcAft>
              <a:buClr>
                <a:schemeClr val="dk1"/>
              </a:buClr>
              <a:buSzPts val="1500"/>
              <a:buFont typeface="Roboto"/>
              <a:buChar char="●"/>
            </a:pPr>
            <a:r>
              <a:rPr lang="en" sz="1500">
                <a:solidFill>
                  <a:schemeClr val="dk1"/>
                </a:solidFill>
                <a:latin typeface="Roboto"/>
                <a:ea typeface="Roboto"/>
                <a:cs typeface="Roboto"/>
                <a:sym typeface="Roboto"/>
              </a:rPr>
              <a:t>Employees opening phishing emails</a:t>
            </a:r>
            <a:endParaRPr sz="1500">
              <a:solidFill>
                <a:schemeClr val="dk1"/>
              </a:solidFill>
              <a:latin typeface="Roboto"/>
              <a:ea typeface="Roboto"/>
              <a:cs typeface="Roboto"/>
              <a:sym typeface="Roboto"/>
            </a:endParaRPr>
          </a:p>
          <a:p>
            <a:pPr indent="-186690" lvl="0" marL="320040" rtl="0" algn="l">
              <a:lnSpc>
                <a:spcPct val="115000"/>
              </a:lnSpc>
              <a:spcBef>
                <a:spcPts val="200"/>
              </a:spcBef>
              <a:spcAft>
                <a:spcPts val="200"/>
              </a:spcAft>
              <a:buClr>
                <a:schemeClr val="dk1"/>
              </a:buClr>
              <a:buSzPts val="1500"/>
              <a:buFont typeface="Roboto"/>
              <a:buChar char="●"/>
            </a:pPr>
            <a:r>
              <a:rPr lang="en" sz="1500">
                <a:solidFill>
                  <a:schemeClr val="dk1"/>
                </a:solidFill>
                <a:latin typeface="Roboto"/>
                <a:ea typeface="Roboto"/>
                <a:cs typeface="Roboto"/>
                <a:sym typeface="Roboto"/>
              </a:rPr>
              <a:t>Incompetent users breaking configurations on company computers</a:t>
            </a:r>
            <a:endParaRPr sz="1500"/>
          </a:p>
        </p:txBody>
      </p:sp>
      <p:sp>
        <p:nvSpPr>
          <p:cNvPr id="4263" name="Google Shape;4263;p223"/>
          <p:cNvSpPr/>
          <p:nvPr/>
        </p:nvSpPr>
        <p:spPr>
          <a:xfrm>
            <a:off x="6280850" y="3101725"/>
            <a:ext cx="2543700" cy="1639200"/>
          </a:xfrm>
          <a:prstGeom prst="round1Rect">
            <a:avLst>
              <a:gd fmla="val 16667" name="adj"/>
            </a:avLst>
          </a:prstGeom>
          <a:solidFill>
            <a:srgbClr val="FFFBBB"/>
          </a:solid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4" name="Google Shape;4264;p223"/>
          <p:cNvPicPr preferRelativeResize="0"/>
          <p:nvPr/>
        </p:nvPicPr>
        <p:blipFill>
          <a:blip r:embed="rId3">
            <a:alphaModFix/>
          </a:blip>
          <a:stretch>
            <a:fillRect/>
          </a:stretch>
        </p:blipFill>
        <p:spPr>
          <a:xfrm>
            <a:off x="5885450" y="2696075"/>
            <a:ext cx="786699" cy="786699"/>
          </a:xfrm>
          <a:prstGeom prst="rect">
            <a:avLst/>
          </a:prstGeom>
          <a:noFill/>
          <a:ln>
            <a:noFill/>
          </a:ln>
        </p:spPr>
      </p:pic>
      <p:sp>
        <p:nvSpPr>
          <p:cNvPr id="4265" name="Google Shape;4265;p223"/>
          <p:cNvSpPr txBox="1"/>
          <p:nvPr/>
        </p:nvSpPr>
        <p:spPr>
          <a:xfrm>
            <a:off x="6377450" y="3144325"/>
            <a:ext cx="2543700" cy="16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Today, we’ll focus on </a:t>
            </a:r>
            <a:r>
              <a:rPr i="1" lang="en">
                <a:solidFill>
                  <a:schemeClr val="dk1"/>
                </a:solidFill>
                <a:latin typeface="Roboto"/>
                <a:ea typeface="Roboto"/>
                <a:cs typeface="Roboto"/>
                <a:sym typeface="Roboto"/>
              </a:rPr>
              <a:t>malicious </a:t>
            </a:r>
            <a:r>
              <a:rPr lang="en">
                <a:solidFill>
                  <a:schemeClr val="dk1"/>
                </a:solidFill>
                <a:latin typeface="Roboto"/>
                <a:ea typeface="Roboto"/>
                <a:cs typeface="Roboto"/>
                <a:sym typeface="Roboto"/>
              </a:rPr>
              <a:t>threat agents. </a:t>
            </a:r>
            <a:endParaRPr>
              <a:solidFill>
                <a:schemeClr val="dk1"/>
              </a:solidFill>
              <a:latin typeface="Roboto"/>
              <a:ea typeface="Roboto"/>
              <a:cs typeface="Roboto"/>
              <a:sym typeface="Roboto"/>
            </a:endParaRPr>
          </a:p>
          <a:p>
            <a:pPr indent="0" lvl="0" marL="0" rtl="0" algn="l">
              <a:spcBef>
                <a:spcPts val="800"/>
              </a:spcBef>
              <a:spcAft>
                <a:spcPts val="800"/>
              </a:spcAft>
              <a:buClr>
                <a:schemeClr val="dk1"/>
              </a:buClr>
              <a:buSzPts val="1100"/>
              <a:buFont typeface="Arial"/>
              <a:buNone/>
            </a:pPr>
            <a:r>
              <a:rPr lang="en">
                <a:solidFill>
                  <a:schemeClr val="dk1"/>
                </a:solidFill>
                <a:latin typeface="Roboto"/>
                <a:ea typeface="Roboto"/>
                <a:cs typeface="Roboto"/>
                <a:sym typeface="Roboto"/>
              </a:rPr>
              <a:t>Previously, we’ve</a:t>
            </a:r>
            <a:r>
              <a:rPr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addressed </a:t>
            </a:r>
            <a:r>
              <a:rPr i="1" lang="en">
                <a:solidFill>
                  <a:schemeClr val="dk1"/>
                </a:solidFill>
                <a:latin typeface="Roboto"/>
                <a:ea typeface="Roboto"/>
                <a:cs typeface="Roboto"/>
                <a:sym typeface="Roboto"/>
              </a:rPr>
              <a:t>unwitting </a:t>
            </a:r>
            <a:r>
              <a:rPr lang="en">
                <a:solidFill>
                  <a:schemeClr val="dk1"/>
                </a:solidFill>
                <a:latin typeface="Roboto"/>
                <a:ea typeface="Roboto"/>
                <a:cs typeface="Roboto"/>
                <a:sym typeface="Roboto"/>
              </a:rPr>
              <a:t>threat agents, like employees opening phishing emails.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B7C0"/>
        </a:solidFill>
      </p:bgPr>
    </p:bg>
    <p:spTree>
      <p:nvGrpSpPr>
        <p:cNvPr id="4269" name="Shape 4269"/>
        <p:cNvGrpSpPr/>
        <p:nvPr/>
      </p:nvGrpSpPr>
      <p:grpSpPr>
        <a:xfrm>
          <a:off x="0" y="0"/>
          <a:ext cx="0" cy="0"/>
          <a:chOff x="0" y="0"/>
          <a:chExt cx="0" cy="0"/>
        </a:xfrm>
      </p:grpSpPr>
      <p:sp>
        <p:nvSpPr>
          <p:cNvPr id="4270" name="Google Shape;4270;p224"/>
          <p:cNvSpPr txBox="1"/>
          <p:nvPr>
            <p:ph idx="1" type="subTitle"/>
          </p:nvPr>
        </p:nvSpPr>
        <p:spPr>
          <a:xfrm>
            <a:off x="1893475" y="725925"/>
            <a:ext cx="7250700" cy="1360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Roboto Medium"/>
                <a:ea typeface="Roboto Medium"/>
                <a:cs typeface="Roboto Medium"/>
                <a:sym typeface="Roboto Medium"/>
              </a:rPr>
              <a:t>Identify the attacks each agent is likely to perform.</a:t>
            </a:r>
            <a:endParaRPr sz="2000">
              <a:latin typeface="Roboto Medium"/>
              <a:ea typeface="Roboto Medium"/>
              <a:cs typeface="Roboto Medium"/>
              <a:sym typeface="Roboto Medium"/>
            </a:endParaRPr>
          </a:p>
        </p:txBody>
      </p:sp>
      <p:sp>
        <p:nvSpPr>
          <p:cNvPr id="4271" name="Google Shape;4271;p2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72" name="Google Shape;4272;p224"/>
          <p:cNvSpPr/>
          <p:nvPr/>
        </p:nvSpPr>
        <p:spPr>
          <a:xfrm>
            <a:off x="153800" y="106425"/>
            <a:ext cx="1979700" cy="1979700"/>
          </a:xfrm>
          <a:prstGeom prst="ellipse">
            <a:avLst/>
          </a:prstGeom>
          <a:solidFill>
            <a:srgbClr val="4FA786"/>
          </a:solidFill>
          <a:ln cap="flat" cmpd="sng" w="19050">
            <a:solidFill>
              <a:srgbClr val="FFFFFF"/>
            </a:solidFill>
            <a:prstDash val="solid"/>
            <a:round/>
            <a:headEnd len="sm" w="sm" type="none"/>
            <a:tailEnd len="sm" w="sm" type="none"/>
          </a:ln>
          <a:effectLst>
            <a:outerShdw blurRad="328613" rotWithShape="0" algn="bl" dir="5400000" dist="95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24"/>
          <p:cNvSpPr txBox="1"/>
          <p:nvPr/>
        </p:nvSpPr>
        <p:spPr>
          <a:xfrm>
            <a:off x="195800" y="365923"/>
            <a:ext cx="1895700" cy="11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Light"/>
                <a:ea typeface="Roboto Light"/>
                <a:cs typeface="Roboto Light"/>
                <a:sym typeface="Roboto Light"/>
              </a:rPr>
              <a:t>Step 3</a:t>
            </a:r>
            <a:endParaRPr sz="2000">
              <a:latin typeface="Roboto Light"/>
              <a:ea typeface="Roboto Light"/>
              <a:cs typeface="Roboto Light"/>
              <a:sym typeface="Roboto Light"/>
            </a:endParaRPr>
          </a:p>
          <a:p>
            <a:pPr indent="0" lvl="0" marL="0" rtl="0" algn="ctr">
              <a:spcBef>
                <a:spcPts val="0"/>
              </a:spcBef>
              <a:spcAft>
                <a:spcPts val="0"/>
              </a:spcAft>
              <a:buNone/>
            </a:pPr>
            <a:r>
              <a:rPr lang="en" sz="2000">
                <a:solidFill>
                  <a:srgbClr val="FFFFFF"/>
                </a:solidFill>
                <a:latin typeface="Roboto Medium"/>
                <a:ea typeface="Roboto Medium"/>
                <a:cs typeface="Roboto Medium"/>
                <a:sym typeface="Roboto Medium"/>
              </a:rPr>
              <a:t>Identify Potential Attacks</a:t>
            </a:r>
            <a:endParaRPr b="1" sz="2000">
              <a:solidFill>
                <a:srgbClr val="FFFFFF"/>
              </a:solidFill>
              <a:latin typeface="Roboto"/>
              <a:ea typeface="Roboto"/>
              <a:cs typeface="Roboto"/>
              <a:sym typeface="Roboto"/>
            </a:endParaRPr>
          </a:p>
        </p:txBody>
      </p:sp>
      <p:sp>
        <p:nvSpPr>
          <p:cNvPr id="4274" name="Google Shape;4274;p224"/>
          <p:cNvSpPr/>
          <p:nvPr/>
        </p:nvSpPr>
        <p:spPr>
          <a:xfrm>
            <a:off x="452750" y="2350600"/>
            <a:ext cx="353700" cy="353700"/>
          </a:xfrm>
          <a:prstGeom prst="ellipse">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24"/>
          <p:cNvSpPr/>
          <p:nvPr/>
        </p:nvSpPr>
        <p:spPr>
          <a:xfrm>
            <a:off x="452750" y="3170825"/>
            <a:ext cx="353700" cy="353700"/>
          </a:xfrm>
          <a:prstGeom prst="ellipse">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24"/>
          <p:cNvSpPr txBox="1"/>
          <p:nvPr/>
        </p:nvSpPr>
        <p:spPr>
          <a:xfrm>
            <a:off x="806450" y="2249625"/>
            <a:ext cx="8032800" cy="24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Different attackers use </a:t>
            </a:r>
            <a:r>
              <a:rPr lang="en" sz="1500">
                <a:solidFill>
                  <a:schemeClr val="dk1"/>
                </a:solidFill>
                <a:latin typeface="Roboto"/>
                <a:ea typeface="Roboto"/>
                <a:cs typeface="Roboto"/>
                <a:sym typeface="Roboto"/>
              </a:rPr>
              <a:t>different modes of attacks</a:t>
            </a:r>
            <a:r>
              <a:rPr lang="en" sz="1500">
                <a:solidFill>
                  <a:schemeClr val="dk1"/>
                </a:solidFill>
                <a:latin typeface="Roboto"/>
                <a:ea typeface="Roboto"/>
                <a:cs typeface="Roboto"/>
                <a:sym typeface="Roboto"/>
              </a:rPr>
              <a:t>. Different attacks mean different risks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and different considerations. </a:t>
            </a:r>
            <a:endParaRPr sz="1500">
              <a:solidFill>
                <a:schemeClr val="dk1"/>
              </a:solidFill>
              <a:latin typeface="Roboto"/>
              <a:ea typeface="Roboto"/>
              <a:cs typeface="Roboto"/>
              <a:sym typeface="Roboto"/>
            </a:endParaRPr>
          </a:p>
          <a:p>
            <a:pPr indent="0" lvl="0" marL="0" rtl="0" algn="l">
              <a:spcBef>
                <a:spcPts val="800"/>
              </a:spcBef>
              <a:spcAft>
                <a:spcPts val="0"/>
              </a:spcAft>
              <a:buNone/>
            </a:pPr>
            <a:r>
              <a:rPr lang="en" sz="1500">
                <a:solidFill>
                  <a:schemeClr val="dk1"/>
                </a:solidFill>
                <a:latin typeface="Roboto Medium"/>
                <a:ea typeface="Roboto Medium"/>
                <a:cs typeface="Roboto Medium"/>
                <a:sym typeface="Roboto Medium"/>
              </a:rPr>
              <a:t>Example: </a:t>
            </a:r>
            <a:r>
              <a:rPr lang="en" sz="1500">
                <a:solidFill>
                  <a:schemeClr val="dk1"/>
                </a:solidFill>
                <a:latin typeface="Roboto"/>
                <a:ea typeface="Roboto"/>
                <a:cs typeface="Roboto"/>
                <a:sym typeface="Roboto"/>
              </a:rPr>
              <a:t>Script kiddies</a:t>
            </a:r>
            <a:r>
              <a:rPr lang="en" sz="1500">
                <a:solidFill>
                  <a:schemeClr val="dk1"/>
                </a:solidFill>
                <a:latin typeface="Roboto Medium"/>
                <a:ea typeface="Roboto Medium"/>
                <a:cs typeface="Roboto Medium"/>
                <a:sym typeface="Roboto Medium"/>
              </a:rPr>
              <a:t> </a:t>
            </a:r>
            <a:r>
              <a:rPr lang="en" sz="1500">
                <a:solidFill>
                  <a:schemeClr val="dk1"/>
                </a:solidFill>
                <a:latin typeface="Roboto"/>
                <a:ea typeface="Roboto"/>
                <a:cs typeface="Roboto"/>
                <a:sym typeface="Roboto"/>
              </a:rPr>
              <a:t>will have different goals than disgruntled employees. </a:t>
            </a:r>
            <a:endParaRPr sz="1500">
              <a:solidFill>
                <a:schemeClr val="dk1"/>
              </a:solidFill>
              <a:latin typeface="Roboto"/>
              <a:ea typeface="Roboto"/>
              <a:cs typeface="Roboto"/>
              <a:sym typeface="Roboto"/>
            </a:endParaRPr>
          </a:p>
          <a:p>
            <a:pPr indent="0" lvl="0" marL="0" rtl="0" algn="l">
              <a:spcBef>
                <a:spcPts val="800"/>
              </a:spcBef>
              <a:spcAft>
                <a:spcPts val="0"/>
              </a:spcAft>
              <a:buNone/>
            </a:pPr>
            <a:r>
              <a:rPr lang="en" sz="1500">
                <a:solidFill>
                  <a:schemeClr val="dk1"/>
                </a:solidFill>
                <a:latin typeface="Roboto"/>
                <a:ea typeface="Roboto"/>
                <a:cs typeface="Roboto"/>
                <a:sym typeface="Roboto"/>
              </a:rPr>
              <a:t>We can identify a </a:t>
            </a:r>
            <a:r>
              <a:rPr lang="en" sz="1500">
                <a:solidFill>
                  <a:schemeClr val="dk1"/>
                </a:solidFill>
                <a:latin typeface="Roboto"/>
                <a:ea typeface="Roboto"/>
                <a:cs typeface="Roboto"/>
                <a:sym typeface="Roboto"/>
              </a:rPr>
              <a:t>potential attack</a:t>
            </a:r>
            <a:r>
              <a:rPr lang="en" sz="1500">
                <a:solidFill>
                  <a:schemeClr val="dk1"/>
                </a:solidFill>
                <a:latin typeface="Roboto"/>
                <a:ea typeface="Roboto"/>
                <a:cs typeface="Roboto"/>
                <a:sym typeface="Roboto"/>
              </a:rPr>
              <a:t> by considering the threat agent’s:</a:t>
            </a:r>
            <a:r>
              <a:rPr lang="en" sz="1500">
                <a:solidFill>
                  <a:schemeClr val="dk1"/>
                </a:solidFill>
                <a:latin typeface="Roboto Medium"/>
                <a:ea typeface="Roboto Medium"/>
                <a:cs typeface="Roboto Medium"/>
                <a:sym typeface="Roboto Medium"/>
              </a:rPr>
              <a:t>  </a:t>
            </a:r>
            <a:endParaRPr sz="1500">
              <a:solidFill>
                <a:schemeClr val="dk1"/>
              </a:solidFill>
              <a:latin typeface="Roboto Medium"/>
              <a:ea typeface="Roboto Medium"/>
              <a:cs typeface="Roboto Medium"/>
              <a:sym typeface="Roboto Medium"/>
            </a:endParaRPr>
          </a:p>
          <a:p>
            <a:pPr indent="-167640" lvl="0" marL="320040" rtl="0" algn="l">
              <a:spcBef>
                <a:spcPts val="40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Motivation</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Skill level</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Amount of funding</a:t>
            </a:r>
            <a:endParaRPr sz="1200">
              <a:solidFill>
                <a:schemeClr val="dk1"/>
              </a:solidFill>
              <a:latin typeface="Roboto"/>
              <a:ea typeface="Roboto"/>
              <a:cs typeface="Roboto"/>
              <a:sym typeface="Roboto"/>
            </a:endParaRPr>
          </a:p>
          <a:p>
            <a:pPr indent="0" lvl="0" marL="0" rtl="0" algn="l">
              <a:spcBef>
                <a:spcPts val="800"/>
              </a:spcBef>
              <a:spcAft>
                <a:spcPts val="0"/>
              </a:spcAft>
              <a:buNone/>
            </a:pPr>
            <a:r>
              <a:rPr lang="en" sz="1500">
                <a:solidFill>
                  <a:schemeClr val="dk1"/>
                </a:solidFill>
                <a:latin typeface="Roboto Medium"/>
                <a:ea typeface="Roboto Medium"/>
                <a:cs typeface="Roboto Medium"/>
                <a:sym typeface="Roboto Medium"/>
              </a:rPr>
              <a:t>Example: </a:t>
            </a:r>
            <a:r>
              <a:rPr lang="en" sz="1500">
                <a:solidFill>
                  <a:schemeClr val="dk1"/>
                </a:solidFill>
                <a:latin typeface="Roboto"/>
                <a:ea typeface="Roboto"/>
                <a:cs typeface="Roboto"/>
                <a:sym typeface="Roboto"/>
              </a:rPr>
              <a:t>If a client’s web application is taken offline by a DoS attack, the severity of the risk depends on which threat agent is responsible. </a:t>
            </a:r>
            <a:endParaRPr sz="1500">
              <a:solidFill>
                <a:schemeClr val="dk1"/>
              </a:solidFill>
              <a:latin typeface="Roboto"/>
              <a:ea typeface="Roboto"/>
              <a:cs typeface="Roboto"/>
              <a:sym typeface="Roboto"/>
            </a:endParaRPr>
          </a:p>
          <a:p>
            <a:pPr indent="-167640" lvl="0" marL="320040" rtl="0" algn="l">
              <a:spcBef>
                <a:spcPts val="400"/>
              </a:spcBef>
              <a:spcAft>
                <a:spcPts val="0"/>
              </a:spcAft>
              <a:buClr>
                <a:schemeClr val="dk1"/>
              </a:buClr>
              <a:buSzPts val="1200"/>
              <a:buFont typeface="Roboto"/>
              <a:buChar char="●"/>
            </a:pPr>
            <a:r>
              <a:rPr lang="en" sz="1200">
                <a:solidFill>
                  <a:schemeClr val="dk1"/>
                </a:solidFill>
                <a:latin typeface="Roboto"/>
                <a:ea typeface="Roboto"/>
                <a:cs typeface="Roboto"/>
                <a:sym typeface="Roboto"/>
              </a:rPr>
              <a:t>Script kiddies might DoS a server simply to cause trouble.</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 APT might DoS a server as a smoke screen to steal valuable data. </a:t>
            </a:r>
            <a:endParaRPr sz="1200">
              <a:solidFill>
                <a:schemeClr val="dk1"/>
              </a:solidFill>
              <a:latin typeface="Roboto Medium"/>
              <a:ea typeface="Roboto Medium"/>
              <a:cs typeface="Roboto Medium"/>
              <a:sym typeface="Roboto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B7C0"/>
        </a:solidFill>
      </p:bgPr>
    </p:bg>
    <p:spTree>
      <p:nvGrpSpPr>
        <p:cNvPr id="4280" name="Shape 4280"/>
        <p:cNvGrpSpPr/>
        <p:nvPr/>
      </p:nvGrpSpPr>
      <p:grpSpPr>
        <a:xfrm>
          <a:off x="0" y="0"/>
          <a:ext cx="0" cy="0"/>
          <a:chOff x="0" y="0"/>
          <a:chExt cx="0" cy="0"/>
        </a:xfrm>
      </p:grpSpPr>
      <p:sp>
        <p:nvSpPr>
          <p:cNvPr id="4281" name="Google Shape;4281;p225"/>
          <p:cNvSpPr txBox="1"/>
          <p:nvPr>
            <p:ph idx="1" type="subTitle"/>
          </p:nvPr>
        </p:nvSpPr>
        <p:spPr>
          <a:xfrm>
            <a:off x="1885800" y="620475"/>
            <a:ext cx="7067700" cy="646800"/>
          </a:xfrm>
          <a:prstGeom prst="rect">
            <a:avLst/>
          </a:prstGeom>
        </p:spPr>
        <p:txBody>
          <a:bodyPr anchorCtr="0" anchor="t" bIns="0" lIns="457200" spcFirstLastPara="1" rIns="457200" wrap="square" tIns="91425">
            <a:noAutofit/>
          </a:bodyPr>
          <a:lstStyle/>
          <a:p>
            <a:pPr indent="0" lvl="0" marL="114300" marR="114300" rtl="0" algn="l">
              <a:lnSpc>
                <a:spcPct val="100000"/>
              </a:lnSpc>
              <a:spcBef>
                <a:spcPts val="500"/>
              </a:spcBef>
              <a:spcAft>
                <a:spcPts val="0"/>
              </a:spcAft>
              <a:buClr>
                <a:schemeClr val="dk1"/>
              </a:buClr>
              <a:buSzPts val="1100"/>
              <a:buFont typeface="Arial"/>
              <a:buNone/>
            </a:pPr>
            <a:r>
              <a:rPr b="1" lang="en"/>
              <a:t>Identify the most vulnerable points in a system, how the agent will </a:t>
            </a:r>
            <a:r>
              <a:rPr b="1" lang="en"/>
              <a:t>deliver</a:t>
            </a:r>
            <a:r>
              <a:rPr b="1" lang="en"/>
              <a:t> the attack, and where an attack is most likely to occur.</a:t>
            </a:r>
            <a:endParaRPr b="1"/>
          </a:p>
          <a:p>
            <a:pPr indent="0" lvl="0" marL="114300" marR="114300" rtl="0" algn="l">
              <a:lnSpc>
                <a:spcPct val="115000"/>
              </a:lnSpc>
              <a:spcBef>
                <a:spcPts val="500"/>
              </a:spcBef>
              <a:spcAft>
                <a:spcPts val="0"/>
              </a:spcAft>
              <a:buClr>
                <a:schemeClr val="dk1"/>
              </a:buClr>
              <a:buSzPts val="1100"/>
              <a:buFont typeface="Arial"/>
              <a:buNone/>
            </a:pPr>
            <a:r>
              <a:t/>
            </a:r>
            <a:endParaRPr sz="10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2000">
              <a:solidFill>
                <a:schemeClr val="dk1"/>
              </a:solidFill>
              <a:latin typeface="Roboto Medium"/>
              <a:ea typeface="Roboto Medium"/>
              <a:cs typeface="Roboto Medium"/>
              <a:sym typeface="Roboto Medium"/>
            </a:endParaRPr>
          </a:p>
        </p:txBody>
      </p:sp>
      <p:sp>
        <p:nvSpPr>
          <p:cNvPr id="4282" name="Google Shape;4282;p2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83" name="Google Shape;4283;p225"/>
          <p:cNvSpPr/>
          <p:nvPr/>
        </p:nvSpPr>
        <p:spPr>
          <a:xfrm>
            <a:off x="153800" y="106425"/>
            <a:ext cx="1979700" cy="1979700"/>
          </a:xfrm>
          <a:prstGeom prst="ellipse">
            <a:avLst/>
          </a:prstGeom>
          <a:solidFill>
            <a:srgbClr val="1AA0AE"/>
          </a:solidFill>
          <a:ln cap="flat" cmpd="sng" w="19050">
            <a:solidFill>
              <a:srgbClr val="FFFFFF"/>
            </a:solidFill>
            <a:prstDash val="solid"/>
            <a:round/>
            <a:headEnd len="sm" w="sm" type="none"/>
            <a:tailEnd len="sm" w="sm" type="none"/>
          </a:ln>
          <a:effectLst>
            <a:outerShdw blurRad="328613" rotWithShape="0" algn="bl" dir="5400000" dist="95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25"/>
          <p:cNvSpPr txBox="1"/>
          <p:nvPr/>
        </p:nvSpPr>
        <p:spPr>
          <a:xfrm>
            <a:off x="195800" y="365923"/>
            <a:ext cx="1895700" cy="11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Light"/>
                <a:ea typeface="Roboto Light"/>
                <a:cs typeface="Roboto Light"/>
                <a:sym typeface="Roboto Light"/>
              </a:rPr>
              <a:t>Step 4</a:t>
            </a:r>
            <a:r>
              <a:rPr lang="en" sz="2000">
                <a:solidFill>
                  <a:srgbClr val="FFFFFF"/>
                </a:solidFill>
                <a:latin typeface="Roboto Medium"/>
                <a:ea typeface="Roboto Medium"/>
                <a:cs typeface="Roboto Medium"/>
                <a:sym typeface="Roboto Medium"/>
              </a:rPr>
              <a:t> </a:t>
            </a:r>
            <a:br>
              <a:rPr lang="en" sz="2000">
                <a:solidFill>
                  <a:srgbClr val="FFFFFF"/>
                </a:solidFill>
                <a:latin typeface="Roboto Medium"/>
                <a:ea typeface="Roboto Medium"/>
                <a:cs typeface="Roboto Medium"/>
                <a:sym typeface="Roboto Medium"/>
              </a:rPr>
            </a:br>
            <a:r>
              <a:rPr lang="en" sz="1900">
                <a:solidFill>
                  <a:srgbClr val="FFFFFF"/>
                </a:solidFill>
                <a:latin typeface="Roboto Medium"/>
                <a:ea typeface="Roboto Medium"/>
                <a:cs typeface="Roboto Medium"/>
                <a:sym typeface="Roboto Medium"/>
              </a:rPr>
              <a:t>Identify </a:t>
            </a:r>
            <a:r>
              <a:rPr lang="en" sz="1900">
                <a:solidFill>
                  <a:srgbClr val="FFFFFF"/>
                </a:solidFill>
                <a:latin typeface="Roboto Medium"/>
                <a:ea typeface="Roboto Medium"/>
                <a:cs typeface="Roboto Medium"/>
                <a:sym typeface="Roboto Medium"/>
              </a:rPr>
              <a:t>E</a:t>
            </a:r>
            <a:r>
              <a:rPr lang="en" sz="1900">
                <a:solidFill>
                  <a:srgbClr val="FFFFFF"/>
                </a:solidFill>
                <a:latin typeface="Roboto Medium"/>
                <a:ea typeface="Roboto Medium"/>
                <a:cs typeface="Roboto Medium"/>
                <a:sym typeface="Roboto Medium"/>
              </a:rPr>
              <a:t>xploitable </a:t>
            </a:r>
            <a:r>
              <a:rPr lang="en" sz="1900">
                <a:solidFill>
                  <a:srgbClr val="FFFFFF"/>
                </a:solidFill>
                <a:latin typeface="Roboto Medium"/>
                <a:ea typeface="Roboto Medium"/>
                <a:cs typeface="Roboto Medium"/>
                <a:sym typeface="Roboto Medium"/>
              </a:rPr>
              <a:t>V</a:t>
            </a:r>
            <a:r>
              <a:rPr lang="en" sz="1900">
                <a:solidFill>
                  <a:srgbClr val="FFFFFF"/>
                </a:solidFill>
                <a:latin typeface="Roboto Medium"/>
                <a:ea typeface="Roboto Medium"/>
                <a:cs typeface="Roboto Medium"/>
                <a:sym typeface="Roboto Medium"/>
              </a:rPr>
              <a:t>ulnerabilities</a:t>
            </a:r>
            <a:endParaRPr b="1" sz="1900">
              <a:solidFill>
                <a:srgbClr val="FFFFFF"/>
              </a:solidFill>
              <a:latin typeface="Roboto"/>
              <a:ea typeface="Roboto"/>
              <a:cs typeface="Roboto"/>
              <a:sym typeface="Roboto"/>
            </a:endParaRPr>
          </a:p>
        </p:txBody>
      </p:sp>
      <p:sp>
        <p:nvSpPr>
          <p:cNvPr id="4285" name="Google Shape;4285;p225"/>
          <p:cNvSpPr/>
          <p:nvPr/>
        </p:nvSpPr>
        <p:spPr>
          <a:xfrm>
            <a:off x="452750" y="2279650"/>
            <a:ext cx="353700" cy="353700"/>
          </a:xfrm>
          <a:prstGeom prst="ellipse">
            <a:avLst/>
          </a:prstGeom>
          <a:solidFill>
            <a:srgbClr val="1A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25"/>
          <p:cNvSpPr txBox="1"/>
          <p:nvPr/>
        </p:nvSpPr>
        <p:spPr>
          <a:xfrm>
            <a:off x="806450" y="2249625"/>
            <a:ext cx="6306000" cy="24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Once we determine who might attack and what methods they might use, we determine where exactly in the system they will likely direct their attacks, and what the risk will be if they do.</a:t>
            </a:r>
            <a:endParaRPr sz="1600">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Example</a:t>
            </a:r>
            <a:r>
              <a:rPr lang="en" sz="1500">
                <a:solidFill>
                  <a:schemeClr val="dk1"/>
                </a:solidFill>
                <a:latin typeface="Roboto"/>
                <a:ea typeface="Roboto"/>
                <a:cs typeface="Roboto"/>
                <a:sym typeface="Roboto"/>
              </a:rPr>
              <a:t>: If a network has only one database that stores everything,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the entire company will lose access to all data if it is compromised. </a:t>
            </a:r>
            <a:endParaRPr sz="1500">
              <a:solidFill>
                <a:schemeClr val="dk1"/>
              </a:solidFill>
              <a:latin typeface="Roboto"/>
              <a:ea typeface="Roboto"/>
              <a:cs typeface="Roboto"/>
              <a:sym typeface="Roboto"/>
            </a:endParaRPr>
          </a:p>
          <a:p>
            <a:pPr indent="0" lvl="0" marL="0" rtl="0" algn="l">
              <a:spcBef>
                <a:spcPts val="1000"/>
              </a:spcBef>
              <a:spcAft>
                <a:spcPts val="0"/>
              </a:spcAft>
              <a:buNone/>
            </a:pPr>
            <a:r>
              <a:rPr lang="en" sz="1500">
                <a:solidFill>
                  <a:schemeClr val="dk1"/>
                </a:solidFill>
                <a:latin typeface="Roboto"/>
                <a:ea typeface="Roboto"/>
                <a:cs typeface="Roboto"/>
                <a:sym typeface="Roboto"/>
              </a:rPr>
              <a:t>An attacker seeking to DoS the company's network can exploit this database to achieve their goal.</a:t>
            </a:r>
            <a:endParaRPr sz="1500">
              <a:solidFill>
                <a:schemeClr val="dk1"/>
              </a:solidFill>
              <a:latin typeface="Roboto"/>
              <a:ea typeface="Roboto"/>
              <a:cs typeface="Roboto"/>
              <a:sym typeface="Roboto"/>
            </a:endParaRPr>
          </a:p>
          <a:p>
            <a:pPr indent="0" lvl="0" marL="0" rtl="0" algn="l">
              <a:spcBef>
                <a:spcPts val="0"/>
              </a:spcBef>
              <a:spcAft>
                <a:spcPts val="800"/>
              </a:spcAft>
              <a:buNone/>
            </a:pPr>
            <a:r>
              <a:t/>
            </a:r>
            <a:endParaRPr sz="15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0" name="Shape 4060"/>
        <p:cNvGrpSpPr/>
        <p:nvPr/>
      </p:nvGrpSpPr>
      <p:grpSpPr>
        <a:xfrm>
          <a:off x="0" y="0"/>
          <a:ext cx="0" cy="0"/>
          <a:chOff x="0" y="0"/>
          <a:chExt cx="0" cy="0"/>
        </a:xfrm>
      </p:grpSpPr>
      <p:sp>
        <p:nvSpPr>
          <p:cNvPr id="4061" name="Google Shape;4061;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62" name="Google Shape;4062;p2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4063" name="Google Shape;4063;p20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By the end of today’s class, you will be able to:</a:t>
            </a:r>
            <a:endParaRPr/>
          </a:p>
        </p:txBody>
      </p:sp>
      <p:sp>
        <p:nvSpPr>
          <p:cNvPr id="4064" name="Google Shape;4064;p20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0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0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7" name="Google Shape;4067;p208"/>
          <p:cNvPicPr preferRelativeResize="0"/>
          <p:nvPr/>
        </p:nvPicPr>
        <p:blipFill rotWithShape="1">
          <a:blip r:embed="rId3">
            <a:alphaModFix/>
          </a:blip>
          <a:srcRect b="1765" l="0" r="0" t="1774"/>
          <a:stretch/>
        </p:blipFill>
        <p:spPr>
          <a:xfrm>
            <a:off x="429768" y="1402811"/>
            <a:ext cx="785567" cy="606900"/>
          </a:xfrm>
          <a:prstGeom prst="rect">
            <a:avLst/>
          </a:prstGeom>
          <a:noFill/>
          <a:ln>
            <a:noFill/>
          </a:ln>
        </p:spPr>
      </p:pic>
      <p:pic>
        <p:nvPicPr>
          <p:cNvPr id="4068" name="Google Shape;4068;p208"/>
          <p:cNvPicPr preferRelativeResize="0"/>
          <p:nvPr/>
        </p:nvPicPr>
        <p:blipFill rotWithShape="1">
          <a:blip r:embed="rId4">
            <a:alphaModFix/>
          </a:blip>
          <a:srcRect b="1765" l="0" r="0" t="1774"/>
          <a:stretch/>
        </p:blipFill>
        <p:spPr>
          <a:xfrm>
            <a:off x="429768" y="2227098"/>
            <a:ext cx="785566" cy="606900"/>
          </a:xfrm>
          <a:prstGeom prst="rect">
            <a:avLst/>
          </a:prstGeom>
          <a:noFill/>
          <a:ln>
            <a:noFill/>
          </a:ln>
        </p:spPr>
      </p:pic>
      <p:pic>
        <p:nvPicPr>
          <p:cNvPr id="4069" name="Google Shape;4069;p208"/>
          <p:cNvPicPr preferRelativeResize="0"/>
          <p:nvPr/>
        </p:nvPicPr>
        <p:blipFill rotWithShape="1">
          <a:blip r:embed="rId5">
            <a:alphaModFix/>
          </a:blip>
          <a:srcRect b="1765" l="0" r="0" t="1774"/>
          <a:stretch/>
        </p:blipFill>
        <p:spPr>
          <a:xfrm>
            <a:off x="429768" y="3056198"/>
            <a:ext cx="785566" cy="606900"/>
          </a:xfrm>
          <a:prstGeom prst="rect">
            <a:avLst/>
          </a:prstGeom>
          <a:noFill/>
          <a:ln>
            <a:noFill/>
          </a:ln>
        </p:spPr>
      </p:pic>
      <p:sp>
        <p:nvSpPr>
          <p:cNvPr id="4070" name="Google Shape;4070;p208"/>
          <p:cNvSpPr txBox="1"/>
          <p:nvPr>
            <p:ph idx="1" type="subTitle"/>
          </p:nvPr>
        </p:nvSpPr>
        <p:spPr>
          <a:xfrm>
            <a:off x="1579100" y="1471200"/>
            <a:ext cx="7028700" cy="53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800"/>
              </a:spcAft>
              <a:buNone/>
            </a:pPr>
            <a:r>
              <a:rPr lang="en" sz="1600">
                <a:latin typeface="Roboto"/>
                <a:ea typeface="Roboto"/>
                <a:cs typeface="Roboto"/>
                <a:sym typeface="Roboto"/>
              </a:rPr>
              <a:t>Identify threat agents, possible attacks, and exploitable vulnerabilities relevant to a given asset.</a:t>
            </a:r>
            <a:endParaRPr sz="1600">
              <a:latin typeface="Roboto"/>
              <a:ea typeface="Roboto"/>
              <a:cs typeface="Roboto"/>
              <a:sym typeface="Roboto"/>
            </a:endParaRPr>
          </a:p>
        </p:txBody>
      </p:sp>
      <p:sp>
        <p:nvSpPr>
          <p:cNvPr id="4071" name="Google Shape;4071;p208"/>
          <p:cNvSpPr txBox="1"/>
          <p:nvPr>
            <p:ph idx="2" type="subTitle"/>
          </p:nvPr>
        </p:nvSpPr>
        <p:spPr>
          <a:xfrm>
            <a:off x="1562825" y="2233550"/>
            <a:ext cx="6099300" cy="606900"/>
          </a:xfrm>
          <a:prstGeom prst="rect">
            <a:avLst/>
          </a:prstGeom>
          <a:noFill/>
          <a:ln>
            <a:noFill/>
          </a:ln>
        </p:spPr>
        <p:txBody>
          <a:bodyPr anchorCtr="0" anchor="ctr" bIns="45700" lIns="91425" spcFirstLastPara="1" rIns="91425" wrap="square" tIns="91425">
            <a:noAutofit/>
          </a:bodyPr>
          <a:lstStyle/>
          <a:p>
            <a:pPr indent="0" lvl="0" marL="0" rtl="0" algn="l">
              <a:lnSpc>
                <a:spcPct val="100000"/>
              </a:lnSpc>
              <a:spcBef>
                <a:spcPts val="0"/>
              </a:spcBef>
              <a:spcAft>
                <a:spcPts val="800"/>
              </a:spcAft>
              <a:buNone/>
            </a:pPr>
            <a:r>
              <a:rPr lang="en" sz="1700">
                <a:latin typeface="Roboto"/>
                <a:ea typeface="Roboto"/>
                <a:cs typeface="Roboto"/>
                <a:sym typeface="Roboto"/>
              </a:rPr>
              <a:t>Prioritize risks based on likelihood and impact potential. </a:t>
            </a:r>
            <a:endParaRPr sz="1700">
              <a:latin typeface="Roboto"/>
              <a:ea typeface="Roboto"/>
              <a:cs typeface="Roboto"/>
              <a:sym typeface="Roboto"/>
            </a:endParaRPr>
          </a:p>
        </p:txBody>
      </p:sp>
      <p:sp>
        <p:nvSpPr>
          <p:cNvPr id="4072" name="Google Shape;4072;p208"/>
          <p:cNvSpPr txBox="1"/>
          <p:nvPr>
            <p:ph idx="3" type="subTitle"/>
          </p:nvPr>
        </p:nvSpPr>
        <p:spPr>
          <a:xfrm>
            <a:off x="1570958" y="3076275"/>
            <a:ext cx="60993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Roboto"/>
                <a:ea typeface="Roboto"/>
                <a:cs typeface="Roboto"/>
                <a:sym typeface="Roboto"/>
              </a:rPr>
              <a:t>Choose </a:t>
            </a:r>
            <a:r>
              <a:rPr lang="en" sz="1600">
                <a:latin typeface="Roboto"/>
                <a:ea typeface="Roboto"/>
                <a:cs typeface="Roboto"/>
                <a:sym typeface="Roboto"/>
              </a:rPr>
              <a:t>and</a:t>
            </a:r>
            <a:r>
              <a:rPr lang="en" sz="1700">
                <a:latin typeface="Roboto"/>
                <a:ea typeface="Roboto"/>
                <a:cs typeface="Roboto"/>
                <a:sym typeface="Roboto"/>
              </a:rPr>
              <a:t> justify controls for a given risk.</a:t>
            </a:r>
            <a:endParaRPr sz="17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0" name="Shape 4290"/>
        <p:cNvGrpSpPr/>
        <p:nvPr/>
      </p:nvGrpSpPr>
      <p:grpSpPr>
        <a:xfrm>
          <a:off x="0" y="0"/>
          <a:ext cx="0" cy="0"/>
          <a:chOff x="0" y="0"/>
          <a:chExt cx="0" cy="0"/>
        </a:xfrm>
      </p:grpSpPr>
      <p:sp>
        <p:nvSpPr>
          <p:cNvPr id="4291" name="Google Shape;4291;p22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25 Minutes</a:t>
            </a:r>
            <a:endParaRPr/>
          </a:p>
        </p:txBody>
      </p:sp>
      <p:sp>
        <p:nvSpPr>
          <p:cNvPr id="4292" name="Google Shape;4292;p2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293" name="Google Shape;4293;p226"/>
          <p:cNvSpPr txBox="1"/>
          <p:nvPr>
            <p:ph idx="2" type="title"/>
          </p:nvPr>
        </p:nvSpPr>
        <p:spPr>
          <a:xfrm>
            <a:off x="274350" y="1053300"/>
            <a:ext cx="88698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Threat Modeling</a:t>
            </a:r>
            <a:r>
              <a:rPr lang="en">
                <a:latin typeface="Roboto Light"/>
                <a:ea typeface="Roboto Light"/>
                <a:cs typeface="Roboto Light"/>
                <a:sym typeface="Roboto Light"/>
              </a:rPr>
              <a:t>:</a:t>
            </a:r>
            <a:r>
              <a:rPr lang="en">
                <a:latin typeface="Roboto Light"/>
                <a:ea typeface="Roboto Light"/>
                <a:cs typeface="Roboto Light"/>
                <a:sym typeface="Roboto Light"/>
              </a:rPr>
              <a:t> Steps 1-4 </a:t>
            </a:r>
            <a:endParaRPr/>
          </a:p>
          <a:p>
            <a:pPr indent="0" lvl="0" marL="0" rtl="0" algn="l">
              <a:lnSpc>
                <a:spcPct val="115000"/>
              </a:lnSpc>
              <a:spcBef>
                <a:spcPts val="800"/>
              </a:spcBef>
              <a:spcAft>
                <a:spcPts val="0"/>
              </a:spcAft>
              <a:buNone/>
            </a:pPr>
            <a:r>
              <a:rPr lang="en" sz="1800">
                <a:latin typeface="Roboto Light"/>
                <a:ea typeface="Roboto Light"/>
                <a:cs typeface="Roboto Light"/>
                <a:sym typeface="Roboto Light"/>
              </a:rPr>
              <a:t>In this </a:t>
            </a:r>
            <a:r>
              <a:rPr lang="en" sz="1800">
                <a:latin typeface="Roboto Light"/>
                <a:ea typeface="Roboto Light"/>
                <a:cs typeface="Roboto Light"/>
                <a:sym typeface="Roboto Light"/>
              </a:rPr>
              <a:t>activity, you’ll learn more about GeldCorp’s </a:t>
            </a:r>
            <a:br>
              <a:rPr lang="en" sz="1800">
                <a:latin typeface="Roboto Light"/>
                <a:ea typeface="Roboto Light"/>
                <a:cs typeface="Roboto Light"/>
                <a:sym typeface="Roboto Light"/>
              </a:rPr>
            </a:br>
            <a:r>
              <a:rPr lang="en" sz="1800">
                <a:latin typeface="Roboto Light"/>
                <a:ea typeface="Roboto Light"/>
                <a:cs typeface="Roboto Light"/>
                <a:sym typeface="Roboto Light"/>
              </a:rPr>
              <a:t>business operations and assets before applying steps </a:t>
            </a:r>
            <a:br>
              <a:rPr lang="en" sz="1800">
                <a:latin typeface="Roboto Light"/>
                <a:ea typeface="Roboto Light"/>
                <a:cs typeface="Roboto Light"/>
                <a:sym typeface="Roboto Light"/>
              </a:rPr>
            </a:br>
            <a:r>
              <a:rPr lang="en" sz="1800">
                <a:latin typeface="Roboto Light"/>
                <a:ea typeface="Roboto Light"/>
                <a:cs typeface="Roboto Light"/>
                <a:sym typeface="Roboto Light"/>
              </a:rPr>
              <a:t>1-4 of the OWASP process. </a:t>
            </a:r>
            <a:endParaRPr sz="1800">
              <a:latin typeface="Roboto Light"/>
              <a:ea typeface="Roboto Light"/>
              <a:cs typeface="Roboto Light"/>
              <a:sym typeface="Roboto Light"/>
            </a:endParaRPr>
          </a:p>
          <a:p>
            <a:pPr indent="0" lvl="0" marL="0" rtl="0" algn="l">
              <a:spcBef>
                <a:spcPts val="800"/>
              </a:spcBef>
              <a:spcAft>
                <a:spcPts val="0"/>
              </a:spcAft>
              <a:buNone/>
            </a:pPr>
            <a:r>
              <a:t/>
            </a:r>
            <a:endParaRPr i="1" sz="2000">
              <a:solidFill>
                <a:srgbClr val="24292E"/>
              </a:solidFill>
              <a:latin typeface="Roboto Light"/>
              <a:ea typeface="Roboto Light"/>
              <a:cs typeface="Roboto Light"/>
              <a:sym typeface="Roboto Light"/>
            </a:endParaRPr>
          </a:p>
          <a:p>
            <a:pPr indent="0" lvl="0" marL="0" rtl="0" algn="l">
              <a:spcBef>
                <a:spcPts val="800"/>
              </a:spcBef>
              <a:spcAft>
                <a:spcPts val="800"/>
              </a:spcAft>
              <a:buNone/>
            </a:pPr>
            <a:r>
              <a:t/>
            </a:r>
            <a:endParaRPr sz="2000">
              <a:solidFill>
                <a:srgbClr val="24292E"/>
              </a:solidFill>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7" name="Shape 4297"/>
        <p:cNvGrpSpPr/>
        <p:nvPr/>
      </p:nvGrpSpPr>
      <p:grpSpPr>
        <a:xfrm>
          <a:off x="0" y="0"/>
          <a:ext cx="0" cy="0"/>
          <a:chOff x="0" y="0"/>
          <a:chExt cx="0" cy="0"/>
        </a:xfrm>
      </p:grpSpPr>
      <p:sp>
        <p:nvSpPr>
          <p:cNvPr id="4298" name="Google Shape;4298;p2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2" name="Shape 4302"/>
        <p:cNvGrpSpPr/>
        <p:nvPr/>
      </p:nvGrpSpPr>
      <p:grpSpPr>
        <a:xfrm>
          <a:off x="0" y="0"/>
          <a:ext cx="0" cy="0"/>
          <a:chOff x="0" y="0"/>
          <a:chExt cx="0" cy="0"/>
        </a:xfrm>
      </p:grpSpPr>
      <p:sp>
        <p:nvSpPr>
          <p:cNvPr id="4303" name="Google Shape;4303;p22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Risk Analysis</a:t>
            </a:r>
            <a:endParaRPr/>
          </a:p>
        </p:txBody>
      </p:sp>
      <p:sp>
        <p:nvSpPr>
          <p:cNvPr id="4304" name="Google Shape;4304;p2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05" name="Google Shape;4305;p22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9" name="Shape 4309"/>
        <p:cNvGrpSpPr/>
        <p:nvPr/>
      </p:nvGrpSpPr>
      <p:grpSpPr>
        <a:xfrm>
          <a:off x="0" y="0"/>
          <a:ext cx="0" cy="0"/>
          <a:chOff x="0" y="0"/>
          <a:chExt cx="0" cy="0"/>
        </a:xfrm>
      </p:grpSpPr>
      <p:sp>
        <p:nvSpPr>
          <p:cNvPr id="4310" name="Google Shape;4310;p2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11" name="Google Shape;4311;p2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312" name="Google Shape;4312;p229"/>
          <p:cNvPicPr preferRelativeResize="0"/>
          <p:nvPr/>
        </p:nvPicPr>
        <p:blipFill>
          <a:blip r:embed="rId3">
            <a:alphaModFix/>
          </a:blip>
          <a:stretch>
            <a:fillRect/>
          </a:stretch>
        </p:blipFill>
        <p:spPr>
          <a:xfrm>
            <a:off x="0" y="0"/>
            <a:ext cx="9144000" cy="5143505"/>
          </a:xfrm>
          <a:prstGeom prst="rect">
            <a:avLst/>
          </a:prstGeom>
          <a:noFill/>
          <a:ln>
            <a:noFill/>
          </a:ln>
        </p:spPr>
      </p:pic>
      <p:sp>
        <p:nvSpPr>
          <p:cNvPr id="4313" name="Google Shape;4313;p229"/>
          <p:cNvSpPr txBox="1"/>
          <p:nvPr/>
        </p:nvSpPr>
        <p:spPr>
          <a:xfrm>
            <a:off x="3569500" y="1371650"/>
            <a:ext cx="5417700" cy="24309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solidFill>
                  <a:srgbClr val="FFF2CC"/>
                </a:solidFill>
                <a:latin typeface="Roboto"/>
                <a:ea typeface="Roboto"/>
                <a:cs typeface="Roboto"/>
                <a:sym typeface="Roboto"/>
              </a:rPr>
              <a:t>In this section, we will focus on risk analysis and walk through the process of prioritizing </a:t>
            </a:r>
            <a:r>
              <a:rPr b="1" lang="en" sz="2700">
                <a:solidFill>
                  <a:srgbClr val="FFF2CC"/>
                </a:solidFill>
                <a:latin typeface="Roboto"/>
                <a:ea typeface="Roboto"/>
                <a:cs typeface="Roboto"/>
                <a:sym typeface="Roboto"/>
              </a:rPr>
              <a:t>possibilities of attack</a:t>
            </a:r>
            <a:r>
              <a:rPr lang="en" sz="2700">
                <a:solidFill>
                  <a:srgbClr val="FFF2CC"/>
                </a:solidFill>
                <a:latin typeface="Roboto"/>
                <a:ea typeface="Roboto"/>
                <a:cs typeface="Roboto"/>
                <a:sym typeface="Roboto"/>
              </a:rPr>
              <a:t>. </a:t>
            </a:r>
            <a:endParaRPr sz="2700">
              <a:solidFill>
                <a:srgbClr val="FFF2CC"/>
              </a:solidFill>
              <a:latin typeface="Roboto"/>
              <a:ea typeface="Roboto"/>
              <a:cs typeface="Roboto"/>
              <a:sym typeface="Roboto"/>
            </a:endParaRPr>
          </a:p>
          <a:p>
            <a:pPr indent="0" lvl="0" marL="0" rtl="0" algn="l">
              <a:spcBef>
                <a:spcPts val="0"/>
              </a:spcBef>
              <a:spcAft>
                <a:spcPts val="0"/>
              </a:spcAft>
              <a:buNone/>
            </a:pPr>
            <a:r>
              <a:t/>
            </a:r>
            <a:endParaRPr sz="2700">
              <a:solidFill>
                <a:srgbClr val="FFF2CC"/>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lin ang="5400012" scaled="0"/>
        </a:gradFill>
      </p:bgPr>
    </p:bg>
    <p:spTree>
      <p:nvGrpSpPr>
        <p:cNvPr id="4317" name="Shape 4317"/>
        <p:cNvGrpSpPr/>
        <p:nvPr/>
      </p:nvGrpSpPr>
      <p:grpSpPr>
        <a:xfrm>
          <a:off x="0" y="0"/>
          <a:ext cx="0" cy="0"/>
          <a:chOff x="0" y="0"/>
          <a:chExt cx="0" cy="0"/>
        </a:xfrm>
      </p:grpSpPr>
      <p:pic>
        <p:nvPicPr>
          <p:cNvPr id="4318" name="Google Shape;4318;p230"/>
          <p:cNvPicPr preferRelativeResize="0"/>
          <p:nvPr/>
        </p:nvPicPr>
        <p:blipFill rotWithShape="1">
          <a:blip r:embed="rId3">
            <a:alphaModFix amt="95000"/>
          </a:blip>
          <a:srcRect b="30246" l="0" r="26378" t="7849"/>
          <a:stretch/>
        </p:blipFill>
        <p:spPr>
          <a:xfrm>
            <a:off x="0" y="-50"/>
            <a:ext cx="9168600" cy="5143500"/>
          </a:xfrm>
          <a:prstGeom prst="rect">
            <a:avLst/>
          </a:prstGeom>
          <a:noFill/>
          <a:ln>
            <a:noFill/>
          </a:ln>
        </p:spPr>
      </p:pic>
      <p:sp>
        <p:nvSpPr>
          <p:cNvPr id="4319" name="Google Shape;4319;p230"/>
          <p:cNvSpPr/>
          <p:nvPr/>
        </p:nvSpPr>
        <p:spPr>
          <a:xfrm>
            <a:off x="0" y="100"/>
            <a:ext cx="5096400" cy="5143500"/>
          </a:xfrm>
          <a:prstGeom prst="rect">
            <a:avLst/>
          </a:prstGeom>
          <a:solidFill>
            <a:srgbClr val="007AAE">
              <a:alpha val="92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320" name="Google Shape;4320;p2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Risk Analysis</a:t>
            </a:r>
            <a:endParaRPr>
              <a:solidFill>
                <a:srgbClr val="FFFFFF"/>
              </a:solidFill>
            </a:endParaRPr>
          </a:p>
        </p:txBody>
      </p:sp>
      <p:sp>
        <p:nvSpPr>
          <p:cNvPr id="4321" name="Google Shape;4321;p230"/>
          <p:cNvSpPr txBox="1"/>
          <p:nvPr>
            <p:ph idx="1" type="subTitle"/>
          </p:nvPr>
        </p:nvSpPr>
        <p:spPr>
          <a:xfrm>
            <a:off x="0" y="675975"/>
            <a:ext cx="5576700" cy="1205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Risk analysis </a:t>
            </a:r>
            <a:r>
              <a:rPr lang="en">
                <a:solidFill>
                  <a:srgbClr val="FFFFFF"/>
                </a:solidFill>
                <a:latin typeface="Roboto Light"/>
                <a:ea typeface="Roboto Light"/>
                <a:cs typeface="Roboto Light"/>
                <a:sym typeface="Roboto Light"/>
              </a:rPr>
              <a:t>is the process of </a:t>
            </a:r>
            <a:r>
              <a:rPr lang="en">
                <a:solidFill>
                  <a:srgbClr val="FFFFFF"/>
                </a:solidFill>
                <a:latin typeface="Roboto Light"/>
                <a:ea typeface="Roboto Light"/>
                <a:cs typeface="Roboto Light"/>
                <a:sym typeface="Roboto Light"/>
              </a:rPr>
              <a:t>prioritizing</a:t>
            </a:r>
            <a:r>
              <a:rPr lang="en">
                <a:solidFill>
                  <a:srgbClr val="FFFFFF"/>
                </a:solidFill>
                <a:latin typeface="Roboto Light"/>
                <a:ea typeface="Roboto Light"/>
                <a:cs typeface="Roboto Light"/>
                <a:sym typeface="Roboto Light"/>
              </a:rPr>
              <a:t> threats identified in Steps 1-4 based on </a:t>
            </a:r>
            <a:br>
              <a:rPr lang="en">
                <a:solidFill>
                  <a:srgbClr val="FFFFFF"/>
                </a:solidFill>
                <a:latin typeface="Roboto Light"/>
                <a:ea typeface="Roboto Light"/>
                <a:cs typeface="Roboto Light"/>
                <a:sym typeface="Roboto Light"/>
              </a:rPr>
            </a:br>
            <a:r>
              <a:rPr lang="en">
                <a:solidFill>
                  <a:srgbClr val="FFFFFF"/>
                </a:solidFill>
                <a:latin typeface="Roboto Light"/>
                <a:ea typeface="Roboto Light"/>
                <a:cs typeface="Roboto Light"/>
                <a:sym typeface="Roboto Light"/>
              </a:rPr>
              <a:t>their potential impact and likelihood.</a:t>
            </a:r>
            <a:r>
              <a:rPr lang="en">
                <a:solidFill>
                  <a:srgbClr val="FFFFFF"/>
                </a:solidFill>
              </a:rPr>
              <a:t> </a:t>
            </a:r>
            <a:endParaRPr>
              <a:solidFill>
                <a:srgbClr val="FFFFFF"/>
              </a:solidFill>
            </a:endParaRPr>
          </a:p>
        </p:txBody>
      </p:sp>
      <p:sp>
        <p:nvSpPr>
          <p:cNvPr id="4322" name="Google Shape;4322;p2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23" name="Google Shape;4323;p230"/>
          <p:cNvSpPr txBox="1"/>
          <p:nvPr>
            <p:ph idx="3" type="body"/>
          </p:nvPr>
        </p:nvSpPr>
        <p:spPr>
          <a:xfrm>
            <a:off x="175" y="1881025"/>
            <a:ext cx="5010000" cy="29196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700">
                <a:solidFill>
                  <a:srgbClr val="FFFFFF"/>
                </a:solidFill>
                <a:latin typeface="Roboto Light"/>
                <a:ea typeface="Roboto Light"/>
                <a:cs typeface="Roboto Light"/>
                <a:sym typeface="Roboto Light"/>
              </a:rPr>
              <a:t>Some threats are more likely than others:</a:t>
            </a:r>
            <a:br>
              <a:rPr lang="en" sz="1700">
                <a:solidFill>
                  <a:srgbClr val="FFFFFF"/>
                </a:solidFill>
                <a:latin typeface="Roboto Light"/>
                <a:ea typeface="Roboto Light"/>
                <a:cs typeface="Roboto Light"/>
                <a:sym typeface="Roboto Light"/>
              </a:rPr>
            </a:br>
            <a:r>
              <a:rPr lang="en" sz="1700">
                <a:solidFill>
                  <a:srgbClr val="FFFFFF"/>
                </a:solidFill>
                <a:latin typeface="Roboto Light"/>
                <a:ea typeface="Roboto Light"/>
                <a:cs typeface="Roboto Light"/>
                <a:sym typeface="Roboto Light"/>
              </a:rPr>
              <a:t> </a:t>
            </a:r>
            <a:endParaRPr sz="1700">
              <a:solidFill>
                <a:srgbClr val="FFFFFF"/>
              </a:solidFill>
              <a:latin typeface="Roboto Light"/>
              <a:ea typeface="Roboto Light"/>
              <a:cs typeface="Roboto Light"/>
              <a:sym typeface="Roboto Light"/>
            </a:endParaRPr>
          </a:p>
          <a:p>
            <a:pPr indent="-193040" lvl="0" marL="320040" rtl="0" algn="l">
              <a:spcBef>
                <a:spcPts val="200"/>
              </a:spcBef>
              <a:spcAft>
                <a:spcPts val="0"/>
              </a:spcAft>
              <a:buClr>
                <a:srgbClr val="FFFFFF"/>
              </a:buClr>
              <a:buSzPts val="1600"/>
              <a:buFont typeface="Roboto Light"/>
              <a:buChar char="●"/>
            </a:pPr>
            <a:r>
              <a:rPr b="1" lang="en">
                <a:solidFill>
                  <a:srgbClr val="FFFFFF"/>
                </a:solidFill>
              </a:rPr>
              <a:t>Script kiddies</a:t>
            </a:r>
            <a:r>
              <a:rPr lang="en">
                <a:solidFill>
                  <a:srgbClr val="FFFFFF"/>
                </a:solidFill>
                <a:latin typeface="Roboto Light"/>
                <a:ea typeface="Roboto Light"/>
                <a:cs typeface="Roboto Light"/>
                <a:sym typeface="Roboto Light"/>
              </a:rPr>
              <a:t> are likely to </a:t>
            </a:r>
            <a:r>
              <a:rPr lang="en">
                <a:solidFill>
                  <a:srgbClr val="FFFFFF"/>
                </a:solidFill>
                <a:latin typeface="Roboto Light"/>
                <a:ea typeface="Roboto Light"/>
                <a:cs typeface="Roboto Light"/>
                <a:sym typeface="Roboto Light"/>
              </a:rPr>
              <a:t>b</a:t>
            </a:r>
            <a:r>
              <a:rPr lang="en">
                <a:solidFill>
                  <a:srgbClr val="FFFFFF"/>
                </a:solidFill>
                <a:latin typeface="Roboto Light"/>
                <a:ea typeface="Roboto Light"/>
                <a:cs typeface="Roboto Light"/>
                <a:sym typeface="Roboto Light"/>
              </a:rPr>
              <a:t>e responsible for most of the attacks an organization experiences, simply because there are so many of them.</a:t>
            </a:r>
            <a:endParaRPr>
              <a:solidFill>
                <a:srgbClr val="FFFFFF"/>
              </a:solidFill>
              <a:latin typeface="Roboto Light"/>
              <a:ea typeface="Roboto Light"/>
              <a:cs typeface="Roboto Light"/>
              <a:sym typeface="Roboto Light"/>
            </a:endParaRPr>
          </a:p>
          <a:p>
            <a:pPr indent="-193040" lvl="0" marL="320040" rtl="0" algn="l">
              <a:spcBef>
                <a:spcPts val="1000"/>
              </a:spcBef>
              <a:spcAft>
                <a:spcPts val="0"/>
              </a:spcAft>
              <a:buClr>
                <a:srgbClr val="FFFFFF"/>
              </a:buClr>
              <a:buSzPts val="1600"/>
              <a:buFont typeface="Roboto Light"/>
              <a:buChar char="●"/>
            </a:pPr>
            <a:r>
              <a:rPr lang="en">
                <a:solidFill>
                  <a:srgbClr val="FFFFFF"/>
                </a:solidFill>
                <a:latin typeface="Roboto Light"/>
                <a:ea typeface="Roboto Light"/>
                <a:cs typeface="Roboto Light"/>
                <a:sym typeface="Roboto Light"/>
              </a:rPr>
              <a:t>For most organizations, organized </a:t>
            </a:r>
            <a:r>
              <a:rPr b="1" lang="en">
                <a:solidFill>
                  <a:srgbClr val="FFFFFF"/>
                </a:solidFill>
              </a:rPr>
              <a:t>cyber criminals</a:t>
            </a:r>
            <a:r>
              <a:rPr lang="en">
                <a:solidFill>
                  <a:srgbClr val="FFFFFF"/>
                </a:solidFill>
                <a:latin typeface="Roboto Light"/>
                <a:ea typeface="Roboto Light"/>
                <a:cs typeface="Roboto Light"/>
                <a:sym typeface="Roboto Light"/>
              </a:rPr>
              <a:t> aren't a major threat actor. They are more relevant to financial organizations, branches of government, and military targets.</a:t>
            </a:r>
            <a:endParaRPr>
              <a:solidFill>
                <a:srgbClr val="FFFFFF"/>
              </a:solidFill>
              <a:latin typeface="Roboto Light"/>
              <a:ea typeface="Roboto Light"/>
              <a:cs typeface="Roboto Light"/>
              <a:sym typeface="Roboto Light"/>
            </a:endParaRPr>
          </a:p>
          <a:p>
            <a:pPr indent="0" lvl="0" marL="0" rtl="0" algn="l">
              <a:spcBef>
                <a:spcPts val="1000"/>
              </a:spcBef>
              <a:spcAft>
                <a:spcPts val="200"/>
              </a:spcAft>
              <a:buNone/>
            </a:pPr>
            <a:r>
              <a:t/>
            </a:r>
            <a:endParaRPr sz="1700">
              <a:solidFill>
                <a:srgbClr val="FFFFFF"/>
              </a:solidFill>
              <a:latin typeface="Roboto Light"/>
              <a:ea typeface="Roboto Light"/>
              <a:cs typeface="Roboto Light"/>
              <a:sym typeface="Roboto Light"/>
            </a:endParaRPr>
          </a:p>
        </p:txBody>
      </p:sp>
      <p:sp>
        <p:nvSpPr>
          <p:cNvPr id="4324" name="Google Shape;4324;p230"/>
          <p:cNvSpPr/>
          <p:nvPr/>
        </p:nvSpPr>
        <p:spPr>
          <a:xfrm>
            <a:off x="466050" y="1719843"/>
            <a:ext cx="347400" cy="6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4325" name="Google Shape;4325;p230"/>
          <p:cNvCxnSpPr/>
          <p:nvPr/>
        </p:nvCxnSpPr>
        <p:spPr>
          <a:xfrm>
            <a:off x="274375" y="640080"/>
            <a:ext cx="4492200" cy="0"/>
          </a:xfrm>
          <a:prstGeom prst="straightConnector1">
            <a:avLst/>
          </a:prstGeom>
          <a:noFill/>
          <a:ln cap="flat" cmpd="sng" w="9525">
            <a:solidFill>
              <a:srgbClr val="FFFFFF"/>
            </a:solidFill>
            <a:prstDash val="solid"/>
            <a:round/>
            <a:headEnd len="med" w="med" type="none"/>
            <a:tailEnd len="med" w="med" type="none"/>
          </a:ln>
        </p:spPr>
      </p:cxnSp>
      <p:cxnSp>
        <p:nvCxnSpPr>
          <p:cNvPr id="4326" name="Google Shape;4326;p2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lin ang="5400012" scaled="0"/>
        </a:gradFill>
      </p:bgPr>
    </p:bg>
    <p:spTree>
      <p:nvGrpSpPr>
        <p:cNvPr id="4330" name="Shape 4330"/>
        <p:cNvGrpSpPr/>
        <p:nvPr/>
      </p:nvGrpSpPr>
      <p:grpSpPr>
        <a:xfrm>
          <a:off x="0" y="0"/>
          <a:ext cx="0" cy="0"/>
          <a:chOff x="0" y="0"/>
          <a:chExt cx="0" cy="0"/>
        </a:xfrm>
      </p:grpSpPr>
      <p:pic>
        <p:nvPicPr>
          <p:cNvPr id="4331" name="Google Shape;4331;p231"/>
          <p:cNvPicPr preferRelativeResize="0"/>
          <p:nvPr/>
        </p:nvPicPr>
        <p:blipFill rotWithShape="1">
          <a:blip r:embed="rId3">
            <a:alphaModFix amt="95000"/>
          </a:blip>
          <a:srcRect b="30246" l="0" r="26378" t="7849"/>
          <a:stretch/>
        </p:blipFill>
        <p:spPr>
          <a:xfrm>
            <a:off x="0" y="-50"/>
            <a:ext cx="9168600" cy="5143500"/>
          </a:xfrm>
          <a:prstGeom prst="rect">
            <a:avLst/>
          </a:prstGeom>
          <a:noFill/>
          <a:ln>
            <a:noFill/>
          </a:ln>
        </p:spPr>
      </p:pic>
      <p:sp>
        <p:nvSpPr>
          <p:cNvPr id="4332" name="Google Shape;4332;p231"/>
          <p:cNvSpPr/>
          <p:nvPr/>
        </p:nvSpPr>
        <p:spPr>
          <a:xfrm>
            <a:off x="0" y="100"/>
            <a:ext cx="5096400" cy="5143500"/>
          </a:xfrm>
          <a:prstGeom prst="rect">
            <a:avLst/>
          </a:prstGeom>
          <a:solidFill>
            <a:srgbClr val="007AAE">
              <a:alpha val="92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333" name="Google Shape;4333;p2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Risk Analysis</a:t>
            </a:r>
            <a:endParaRPr>
              <a:solidFill>
                <a:srgbClr val="FFFFFF"/>
              </a:solidFill>
            </a:endParaRPr>
          </a:p>
        </p:txBody>
      </p:sp>
      <p:sp>
        <p:nvSpPr>
          <p:cNvPr id="4334" name="Google Shape;4334;p2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35" name="Google Shape;4335;p231"/>
          <p:cNvSpPr txBox="1"/>
          <p:nvPr>
            <p:ph idx="3" type="body"/>
          </p:nvPr>
        </p:nvSpPr>
        <p:spPr>
          <a:xfrm>
            <a:off x="175" y="755063"/>
            <a:ext cx="5350200" cy="40455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solidFill>
                  <a:srgbClr val="FFFFFF"/>
                </a:solidFill>
              </a:rPr>
              <a:t>S</a:t>
            </a:r>
            <a:r>
              <a:rPr lang="en" sz="1800">
                <a:solidFill>
                  <a:srgbClr val="FFFFFF"/>
                </a:solidFill>
              </a:rPr>
              <a:t>cenario </a:t>
            </a:r>
            <a:endParaRPr sz="1800">
              <a:solidFill>
                <a:srgbClr val="FFFFFF"/>
              </a:solidFill>
            </a:endParaRPr>
          </a:p>
          <a:p>
            <a:pPr indent="0" lvl="0" marL="0" rtl="0" algn="l">
              <a:spcBef>
                <a:spcPts val="800"/>
              </a:spcBef>
              <a:spcAft>
                <a:spcPts val="0"/>
              </a:spcAft>
              <a:buNone/>
            </a:pPr>
            <a:r>
              <a:rPr lang="en" sz="1600">
                <a:solidFill>
                  <a:srgbClr val="FFFFFF"/>
                </a:solidFill>
                <a:latin typeface="Roboto Light"/>
                <a:ea typeface="Roboto Light"/>
                <a:cs typeface="Roboto Light"/>
                <a:sym typeface="Roboto Light"/>
              </a:rPr>
              <a:t>Y</a:t>
            </a:r>
            <a:r>
              <a:rPr lang="en" sz="1600">
                <a:solidFill>
                  <a:srgbClr val="FFFFFF"/>
                </a:solidFill>
                <a:latin typeface="Roboto Light"/>
                <a:ea typeface="Roboto Light"/>
                <a:cs typeface="Roboto Light"/>
                <a:sym typeface="Roboto Light"/>
              </a:rPr>
              <a:t>ou’ve identified more than 10 potential attacks that GeldCorp should consider. All can be mitigated, but each fix costs around $2.5k. GeldCorp’s Security department only has $10k budgeted for the project. You must advise on which four fixes should be prioritized. </a:t>
            </a:r>
            <a:endParaRPr sz="16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a:solidFill>
                <a:srgbClr val="FFFFFF"/>
              </a:solidFill>
              <a:latin typeface="Roboto Light"/>
              <a:ea typeface="Roboto Light"/>
              <a:cs typeface="Roboto Light"/>
              <a:sym typeface="Roboto Light"/>
            </a:endParaRPr>
          </a:p>
          <a:p>
            <a:pPr indent="0" lvl="0" marL="0" rtl="0" algn="l">
              <a:spcBef>
                <a:spcPts val="400"/>
              </a:spcBef>
              <a:spcAft>
                <a:spcPts val="0"/>
              </a:spcAft>
              <a:buNone/>
            </a:pPr>
            <a:r>
              <a:rPr lang="en" sz="1600">
                <a:solidFill>
                  <a:srgbClr val="FFFFFF"/>
                </a:solidFill>
                <a:latin typeface="Roboto Light"/>
                <a:ea typeface="Roboto Light"/>
                <a:cs typeface="Roboto Light"/>
                <a:sym typeface="Roboto Light"/>
              </a:rPr>
              <a:t>Before completing this activity, we’ll learn about: </a:t>
            </a:r>
            <a:endParaRPr sz="1600">
              <a:solidFill>
                <a:srgbClr val="FFFFFF"/>
              </a:solidFill>
              <a:latin typeface="Roboto Light"/>
              <a:ea typeface="Roboto Light"/>
              <a:cs typeface="Roboto Light"/>
              <a:sym typeface="Roboto Light"/>
            </a:endParaRPr>
          </a:p>
          <a:p>
            <a:pPr indent="-193040" lvl="0" marL="320040" rtl="0" algn="l">
              <a:lnSpc>
                <a:spcPct val="113000"/>
              </a:lnSpc>
              <a:spcBef>
                <a:spcPts val="400"/>
              </a:spcBef>
              <a:spcAft>
                <a:spcPts val="0"/>
              </a:spcAft>
              <a:buClr>
                <a:srgbClr val="FFFFFF"/>
              </a:buClr>
              <a:buSzPts val="1600"/>
              <a:buFont typeface="Roboto Light"/>
              <a:buChar char="●"/>
            </a:pPr>
            <a:r>
              <a:rPr lang="en" sz="1600">
                <a:solidFill>
                  <a:srgbClr val="FFFFFF"/>
                </a:solidFill>
                <a:latin typeface="Roboto Light"/>
                <a:ea typeface="Roboto Light"/>
                <a:cs typeface="Roboto Light"/>
                <a:sym typeface="Roboto Light"/>
              </a:rPr>
              <a:t>Qualitative vs. quantitative risk analysis</a:t>
            </a:r>
            <a:endParaRPr sz="1600">
              <a:solidFill>
                <a:srgbClr val="FFFFFF"/>
              </a:solidFill>
              <a:latin typeface="Roboto Light"/>
              <a:ea typeface="Roboto Light"/>
              <a:cs typeface="Roboto Light"/>
              <a:sym typeface="Roboto Light"/>
            </a:endParaRPr>
          </a:p>
          <a:p>
            <a:pPr indent="-193040" lvl="0" marL="320040" rtl="0" algn="l">
              <a:lnSpc>
                <a:spcPct val="113000"/>
              </a:lnSpc>
              <a:spcBef>
                <a:spcPts val="200"/>
              </a:spcBef>
              <a:spcAft>
                <a:spcPts val="0"/>
              </a:spcAft>
              <a:buClr>
                <a:srgbClr val="FFFFFF"/>
              </a:buClr>
              <a:buSzPts val="1600"/>
              <a:buFont typeface="Roboto Light"/>
              <a:buChar char="●"/>
            </a:pPr>
            <a:r>
              <a:rPr lang="en" sz="1600">
                <a:solidFill>
                  <a:srgbClr val="FFFFFF"/>
                </a:solidFill>
                <a:latin typeface="Roboto Light"/>
                <a:ea typeface="Roboto Light"/>
                <a:cs typeface="Roboto Light"/>
                <a:sym typeface="Roboto Light"/>
              </a:rPr>
              <a:t>Likelihood, impact, and loss expectancies</a:t>
            </a:r>
            <a:endParaRPr sz="1600">
              <a:solidFill>
                <a:srgbClr val="FFFFFF"/>
              </a:solidFill>
              <a:latin typeface="Roboto Light"/>
              <a:ea typeface="Roboto Light"/>
              <a:cs typeface="Roboto Light"/>
              <a:sym typeface="Roboto Light"/>
            </a:endParaRPr>
          </a:p>
          <a:p>
            <a:pPr indent="-193040" lvl="0" marL="320040" rtl="0" algn="l">
              <a:lnSpc>
                <a:spcPct val="113000"/>
              </a:lnSpc>
              <a:spcBef>
                <a:spcPts val="200"/>
              </a:spcBef>
              <a:spcAft>
                <a:spcPts val="200"/>
              </a:spcAft>
              <a:buClr>
                <a:srgbClr val="FFFFFF"/>
              </a:buClr>
              <a:buSzPts val="1600"/>
              <a:buFont typeface="Roboto Light"/>
              <a:buChar char="●"/>
            </a:pPr>
            <a:r>
              <a:rPr lang="en" sz="1600">
                <a:solidFill>
                  <a:srgbClr val="FFFFFF"/>
                </a:solidFill>
                <a:latin typeface="Roboto Light"/>
                <a:ea typeface="Roboto Light"/>
                <a:cs typeface="Roboto Light"/>
                <a:sym typeface="Roboto Light"/>
              </a:rPr>
              <a:t>Risk factor and heat maps</a:t>
            </a:r>
            <a:endParaRPr sz="1600">
              <a:solidFill>
                <a:srgbClr val="FFFFFF"/>
              </a:solidFill>
              <a:latin typeface="Roboto Light"/>
              <a:ea typeface="Roboto Light"/>
              <a:cs typeface="Roboto Light"/>
              <a:sym typeface="Roboto Light"/>
            </a:endParaRPr>
          </a:p>
        </p:txBody>
      </p:sp>
      <p:cxnSp>
        <p:nvCxnSpPr>
          <p:cNvPr id="4336" name="Google Shape;4336;p231"/>
          <p:cNvCxnSpPr/>
          <p:nvPr/>
        </p:nvCxnSpPr>
        <p:spPr>
          <a:xfrm>
            <a:off x="274375" y="640080"/>
            <a:ext cx="4492200" cy="0"/>
          </a:xfrm>
          <a:prstGeom prst="straightConnector1">
            <a:avLst/>
          </a:prstGeom>
          <a:noFill/>
          <a:ln cap="flat" cmpd="sng" w="9525">
            <a:solidFill>
              <a:srgbClr val="FFFFFF"/>
            </a:solidFill>
            <a:prstDash val="solid"/>
            <a:round/>
            <a:headEnd len="med" w="med" type="none"/>
            <a:tailEnd len="med" w="med" type="none"/>
          </a:ln>
        </p:spPr>
      </p:cxnSp>
      <p:cxnSp>
        <p:nvCxnSpPr>
          <p:cNvPr id="4337" name="Google Shape;4337;p2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41" name="Shape 4341"/>
        <p:cNvGrpSpPr/>
        <p:nvPr/>
      </p:nvGrpSpPr>
      <p:grpSpPr>
        <a:xfrm>
          <a:off x="0" y="0"/>
          <a:ext cx="0" cy="0"/>
          <a:chOff x="0" y="0"/>
          <a:chExt cx="0" cy="0"/>
        </a:xfrm>
      </p:grpSpPr>
      <p:sp>
        <p:nvSpPr>
          <p:cNvPr id="4342" name="Google Shape;4342;p2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343" name="Google Shape;4343;p232"/>
          <p:cNvSpPr/>
          <p:nvPr/>
        </p:nvSpPr>
        <p:spPr>
          <a:xfrm>
            <a:off x="219600" y="481325"/>
            <a:ext cx="8650200" cy="278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4" name="Google Shape;4344;p232"/>
          <p:cNvPicPr preferRelativeResize="0"/>
          <p:nvPr/>
        </p:nvPicPr>
        <p:blipFill>
          <a:blip r:embed="rId3">
            <a:alphaModFix/>
          </a:blip>
          <a:stretch>
            <a:fillRect/>
          </a:stretch>
        </p:blipFill>
        <p:spPr>
          <a:xfrm>
            <a:off x="1019025" y="89650"/>
            <a:ext cx="6912252" cy="3291950"/>
          </a:xfrm>
          <a:prstGeom prst="rect">
            <a:avLst/>
          </a:prstGeom>
          <a:noFill/>
          <a:ln>
            <a:noFill/>
          </a:ln>
        </p:spPr>
      </p:pic>
      <p:sp>
        <p:nvSpPr>
          <p:cNvPr id="4345" name="Google Shape;4345;p232"/>
          <p:cNvSpPr txBox="1"/>
          <p:nvPr/>
        </p:nvSpPr>
        <p:spPr>
          <a:xfrm>
            <a:off x="1406954" y="1259217"/>
            <a:ext cx="2467500" cy="9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Medium"/>
                <a:ea typeface="Roboto Medium"/>
                <a:cs typeface="Roboto Medium"/>
                <a:sym typeface="Roboto Medium"/>
              </a:rPr>
              <a:t>Qualitative</a:t>
            </a:r>
            <a:br>
              <a:rPr lang="en" sz="2200">
                <a:solidFill>
                  <a:srgbClr val="FFFFFF"/>
                </a:solidFill>
                <a:latin typeface="Roboto"/>
                <a:ea typeface="Roboto"/>
                <a:cs typeface="Roboto"/>
                <a:sym typeface="Roboto"/>
              </a:rPr>
            </a:br>
            <a:r>
              <a:rPr lang="en" sz="2200">
                <a:solidFill>
                  <a:srgbClr val="FFFFFF"/>
                </a:solidFill>
                <a:latin typeface="Roboto Light"/>
                <a:ea typeface="Roboto Light"/>
                <a:cs typeface="Roboto Light"/>
                <a:sym typeface="Roboto Light"/>
              </a:rPr>
              <a:t>Analysis</a:t>
            </a:r>
            <a:endParaRPr sz="2200">
              <a:solidFill>
                <a:srgbClr val="FFFFFF"/>
              </a:solidFill>
              <a:latin typeface="Roboto Light"/>
              <a:ea typeface="Roboto Light"/>
              <a:cs typeface="Roboto Light"/>
              <a:sym typeface="Roboto Light"/>
            </a:endParaRPr>
          </a:p>
        </p:txBody>
      </p:sp>
      <p:sp>
        <p:nvSpPr>
          <p:cNvPr id="4346" name="Google Shape;4346;p232"/>
          <p:cNvSpPr txBox="1"/>
          <p:nvPr/>
        </p:nvSpPr>
        <p:spPr>
          <a:xfrm>
            <a:off x="5037862" y="1259217"/>
            <a:ext cx="2467500" cy="91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Roboto Medium"/>
                <a:ea typeface="Roboto Medium"/>
                <a:cs typeface="Roboto Medium"/>
                <a:sym typeface="Roboto Medium"/>
              </a:rPr>
              <a:t>Quantitative </a:t>
            </a:r>
            <a:br>
              <a:rPr lang="en" sz="2200">
                <a:solidFill>
                  <a:srgbClr val="FFFFFF"/>
                </a:solidFill>
                <a:latin typeface="Roboto"/>
                <a:ea typeface="Roboto"/>
                <a:cs typeface="Roboto"/>
                <a:sym typeface="Roboto"/>
              </a:rPr>
            </a:br>
            <a:r>
              <a:rPr lang="en" sz="2200">
                <a:solidFill>
                  <a:srgbClr val="FFFFFF"/>
                </a:solidFill>
                <a:latin typeface="Roboto Light"/>
                <a:ea typeface="Roboto Light"/>
                <a:cs typeface="Roboto Light"/>
                <a:sym typeface="Roboto Light"/>
              </a:rPr>
              <a:t>Analysis</a:t>
            </a:r>
            <a:endParaRPr sz="2200">
              <a:solidFill>
                <a:srgbClr val="FFFFFF"/>
              </a:solidFill>
              <a:latin typeface="Roboto Light"/>
              <a:ea typeface="Roboto Light"/>
              <a:cs typeface="Roboto Light"/>
              <a:sym typeface="Roboto Light"/>
            </a:endParaRPr>
          </a:p>
        </p:txBody>
      </p:sp>
      <p:sp>
        <p:nvSpPr>
          <p:cNvPr id="4347" name="Google Shape;4347;p232"/>
          <p:cNvSpPr txBox="1"/>
          <p:nvPr>
            <p:ph idx="3" type="body"/>
          </p:nvPr>
        </p:nvSpPr>
        <p:spPr>
          <a:xfrm>
            <a:off x="767425" y="3186175"/>
            <a:ext cx="3623700" cy="1778100"/>
          </a:xfrm>
          <a:prstGeom prst="rect">
            <a:avLst/>
          </a:prstGeom>
          <a:ln>
            <a:noFill/>
          </a:ln>
        </p:spPr>
        <p:txBody>
          <a:bodyPr anchorCtr="0" anchor="ctr" bIns="914400" lIns="457200" spcFirstLastPara="1" rIns="457200" wrap="square" tIns="0">
            <a:noAutofit/>
          </a:bodyPr>
          <a:lstStyle/>
          <a:p>
            <a:pPr indent="0" lvl="0" marL="0" rtl="0" algn="r">
              <a:spcBef>
                <a:spcPts val="0"/>
              </a:spcBef>
              <a:spcAft>
                <a:spcPts val="0"/>
              </a:spcAft>
              <a:buNone/>
            </a:pPr>
            <a:r>
              <a:t/>
            </a:r>
            <a:endParaRPr>
              <a:solidFill>
                <a:srgbClr val="FFFFFF"/>
              </a:solidFill>
            </a:endParaRPr>
          </a:p>
          <a:p>
            <a:pPr indent="0" lvl="0" marL="0" rtl="0" algn="r">
              <a:spcBef>
                <a:spcPts val="800"/>
              </a:spcBef>
              <a:spcAft>
                <a:spcPts val="0"/>
              </a:spcAft>
              <a:buNone/>
            </a:pPr>
            <a:r>
              <a:t/>
            </a:r>
            <a:endParaRPr>
              <a:solidFill>
                <a:srgbClr val="FFFFFF"/>
              </a:solidFill>
            </a:endParaRPr>
          </a:p>
          <a:p>
            <a:pPr indent="0" lvl="0" marL="0" rtl="0" algn="r">
              <a:spcBef>
                <a:spcPts val="800"/>
              </a:spcBef>
              <a:spcAft>
                <a:spcPts val="0"/>
              </a:spcAft>
              <a:buNone/>
            </a:pPr>
            <a:r>
              <a:t/>
            </a:r>
            <a:endParaRPr>
              <a:solidFill>
                <a:srgbClr val="FFFFFF"/>
              </a:solidFill>
            </a:endParaRPr>
          </a:p>
          <a:p>
            <a:pPr indent="-180340" lvl="0" marL="320040" rtl="0" algn="l">
              <a:spcBef>
                <a:spcPts val="800"/>
              </a:spcBef>
              <a:spcAft>
                <a:spcPts val="0"/>
              </a:spcAft>
              <a:buClr>
                <a:srgbClr val="E53232"/>
              </a:buClr>
              <a:buSzPts val="1400"/>
              <a:buChar char="●"/>
            </a:pPr>
            <a:r>
              <a:rPr lang="en">
                <a:solidFill>
                  <a:srgbClr val="FFFFFF"/>
                </a:solidFill>
              </a:rPr>
              <a:t>Evaluating</a:t>
            </a:r>
            <a:r>
              <a:rPr lang="en">
                <a:solidFill>
                  <a:srgbClr val="FFFFFF"/>
                </a:solidFill>
              </a:rPr>
              <a:t> risk based on intangible, unmeasurab</a:t>
            </a:r>
            <a:r>
              <a:rPr lang="en">
                <a:solidFill>
                  <a:srgbClr val="FFFFFF"/>
                </a:solidFill>
              </a:rPr>
              <a:t>l</a:t>
            </a:r>
            <a:r>
              <a:rPr lang="en">
                <a:solidFill>
                  <a:srgbClr val="FFFFFF"/>
                </a:solidFill>
              </a:rPr>
              <a:t>e factors. </a:t>
            </a:r>
            <a:endParaRPr>
              <a:solidFill>
                <a:srgbClr val="FFFFFF"/>
              </a:solidFill>
            </a:endParaRPr>
          </a:p>
          <a:p>
            <a:pPr indent="-180340" lvl="0" marL="320040" rtl="0" algn="l">
              <a:spcBef>
                <a:spcPts val="1000"/>
              </a:spcBef>
              <a:spcAft>
                <a:spcPts val="0"/>
              </a:spcAft>
              <a:buClr>
                <a:srgbClr val="E53232"/>
              </a:buClr>
              <a:buSzPts val="1400"/>
              <a:buChar char="●"/>
            </a:pPr>
            <a:r>
              <a:rPr lang="en">
                <a:solidFill>
                  <a:srgbClr val="FFFFFF"/>
                </a:solidFill>
              </a:rPr>
              <a:t>Used when decisions do not require cost-benefit analysis</a:t>
            </a:r>
            <a:r>
              <a:rPr lang="en">
                <a:solidFill>
                  <a:srgbClr val="FFFFFF"/>
                </a:solidFill>
              </a:rPr>
              <a:t>.</a:t>
            </a:r>
            <a:endParaRPr>
              <a:solidFill>
                <a:srgbClr val="FFFFFF"/>
              </a:solidFill>
            </a:endParaRPr>
          </a:p>
        </p:txBody>
      </p:sp>
      <p:sp>
        <p:nvSpPr>
          <p:cNvPr id="4348" name="Google Shape;4348;p232"/>
          <p:cNvSpPr txBox="1"/>
          <p:nvPr>
            <p:ph idx="3" type="body"/>
          </p:nvPr>
        </p:nvSpPr>
        <p:spPr>
          <a:xfrm>
            <a:off x="4391125" y="3186175"/>
            <a:ext cx="4281600" cy="1778100"/>
          </a:xfrm>
          <a:prstGeom prst="rect">
            <a:avLst/>
          </a:prstGeom>
          <a:ln>
            <a:noFill/>
          </a:ln>
        </p:spPr>
        <p:txBody>
          <a:bodyPr anchorCtr="0" anchor="ctr" bIns="914400" lIns="457200" spcFirstLastPara="1" rIns="457200" wrap="square" tIns="0">
            <a:noAutofit/>
          </a:bodyPr>
          <a:lstStyle/>
          <a:p>
            <a:pPr indent="0" lvl="0" marL="0" rtl="0" algn="l">
              <a:spcBef>
                <a:spcPts val="0"/>
              </a:spcBef>
              <a:spcAft>
                <a:spcPts val="0"/>
              </a:spcAft>
              <a:buNone/>
            </a:pPr>
            <a:r>
              <a:t/>
            </a:r>
            <a:endParaRPr>
              <a:solidFill>
                <a:srgbClr val="FFFFFF"/>
              </a:solidFill>
            </a:endParaRPr>
          </a:p>
          <a:p>
            <a:pPr indent="0" lvl="0" marL="0" rtl="0" algn="l">
              <a:spcBef>
                <a:spcPts val="800"/>
              </a:spcBef>
              <a:spcAft>
                <a:spcPts val="0"/>
              </a:spcAft>
              <a:buNone/>
            </a:pPr>
            <a:r>
              <a:t/>
            </a:r>
            <a:endParaRPr>
              <a:solidFill>
                <a:srgbClr val="FFFFFF"/>
              </a:solidFill>
            </a:endParaRPr>
          </a:p>
          <a:p>
            <a:pPr indent="0" lvl="0" marL="0" rtl="0" algn="l">
              <a:spcBef>
                <a:spcPts val="800"/>
              </a:spcBef>
              <a:spcAft>
                <a:spcPts val="0"/>
              </a:spcAft>
              <a:buNone/>
            </a:pPr>
            <a:r>
              <a:t/>
            </a:r>
            <a:endParaRPr>
              <a:solidFill>
                <a:srgbClr val="FFFFFF"/>
              </a:solidFill>
            </a:endParaRPr>
          </a:p>
          <a:p>
            <a:pPr indent="-180340" lvl="0" marL="320040" rtl="0" algn="l">
              <a:spcBef>
                <a:spcPts val="800"/>
              </a:spcBef>
              <a:spcAft>
                <a:spcPts val="0"/>
              </a:spcAft>
              <a:buClr>
                <a:srgbClr val="5FD6F1"/>
              </a:buClr>
              <a:buSzPts val="1400"/>
              <a:buChar char="●"/>
            </a:pPr>
            <a:r>
              <a:rPr lang="en">
                <a:solidFill>
                  <a:srgbClr val="FFFFFF"/>
                </a:solidFill>
              </a:rPr>
              <a:t>Evaluating each risk based on its measured</a:t>
            </a:r>
            <a:r>
              <a:rPr i="1" lang="en">
                <a:solidFill>
                  <a:srgbClr val="FFFFFF"/>
                </a:solidFill>
              </a:rPr>
              <a:t> </a:t>
            </a:r>
            <a:r>
              <a:rPr lang="en">
                <a:solidFill>
                  <a:srgbClr val="FFFFFF"/>
                </a:solidFill>
              </a:rPr>
              <a:t>likelihood and impact. </a:t>
            </a:r>
            <a:endParaRPr>
              <a:solidFill>
                <a:srgbClr val="FFFFFF"/>
              </a:solidFill>
            </a:endParaRPr>
          </a:p>
          <a:p>
            <a:pPr indent="-167640" lvl="1" marL="777240" rtl="0" algn="l">
              <a:spcBef>
                <a:spcPts val="1000"/>
              </a:spcBef>
              <a:spcAft>
                <a:spcPts val="0"/>
              </a:spcAft>
              <a:buClr>
                <a:srgbClr val="FFFFFF"/>
              </a:buClr>
              <a:buSzPts val="1200"/>
              <a:buChar char="○"/>
            </a:pPr>
            <a:r>
              <a:rPr b="1" lang="en" sz="1200">
                <a:solidFill>
                  <a:srgbClr val="FFFFFF"/>
                </a:solidFill>
              </a:rPr>
              <a:t>Likelihood</a:t>
            </a:r>
            <a:r>
              <a:rPr lang="en" sz="1200">
                <a:solidFill>
                  <a:srgbClr val="FFFFFF"/>
                </a:solidFill>
              </a:rPr>
              <a:t>: The probability an event will take place. </a:t>
            </a:r>
            <a:endParaRPr sz="1200">
              <a:solidFill>
                <a:srgbClr val="FFFFFF"/>
              </a:solidFill>
            </a:endParaRPr>
          </a:p>
          <a:p>
            <a:pPr indent="-167640" lvl="1" marL="777240" rtl="0" algn="l">
              <a:spcBef>
                <a:spcPts val="1000"/>
              </a:spcBef>
              <a:spcAft>
                <a:spcPts val="0"/>
              </a:spcAft>
              <a:buClr>
                <a:srgbClr val="FFFFFF"/>
              </a:buClr>
              <a:buSzPts val="1200"/>
              <a:buChar char="○"/>
            </a:pPr>
            <a:r>
              <a:rPr b="1" lang="en" sz="1200">
                <a:solidFill>
                  <a:srgbClr val="FFFFFF"/>
                </a:solidFill>
              </a:rPr>
              <a:t>Impact</a:t>
            </a:r>
            <a:r>
              <a:rPr lang="en" sz="1200">
                <a:solidFill>
                  <a:srgbClr val="FFFFFF"/>
                </a:solidFill>
              </a:rPr>
              <a:t>:</a:t>
            </a:r>
            <a:r>
              <a:rPr lang="en" sz="1200">
                <a:solidFill>
                  <a:srgbClr val="FFFFFF"/>
                </a:solidFill>
              </a:rPr>
              <a:t> The</a:t>
            </a:r>
            <a:r>
              <a:rPr lang="en" sz="1200">
                <a:solidFill>
                  <a:srgbClr val="FFFFFF"/>
                </a:solidFill>
              </a:rPr>
              <a:t> measure of damage </a:t>
            </a:r>
            <a:br>
              <a:rPr lang="en" sz="1200">
                <a:solidFill>
                  <a:srgbClr val="FFFFFF"/>
                </a:solidFill>
              </a:rPr>
            </a:br>
            <a:r>
              <a:rPr lang="en" sz="1200">
                <a:solidFill>
                  <a:srgbClr val="FFFFFF"/>
                </a:solidFill>
              </a:rPr>
              <a:t>done if a risk takes place.</a:t>
            </a:r>
            <a:endParaRPr>
              <a:solidFill>
                <a:srgbClr val="FFFFFF"/>
              </a:solidFill>
            </a:endParaRPr>
          </a:p>
        </p:txBody>
      </p:sp>
      <p:sp>
        <p:nvSpPr>
          <p:cNvPr id="4349" name="Google Shape;4349;p232"/>
          <p:cNvSpPr/>
          <p:nvPr/>
        </p:nvSpPr>
        <p:spPr>
          <a:xfrm rot="10800000">
            <a:off x="2544100" y="2640607"/>
            <a:ext cx="193200" cy="167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32"/>
          <p:cNvSpPr/>
          <p:nvPr/>
        </p:nvSpPr>
        <p:spPr>
          <a:xfrm rot="10800000">
            <a:off x="6175000" y="2640607"/>
            <a:ext cx="193200" cy="167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54" name="Shape 4354"/>
        <p:cNvGrpSpPr/>
        <p:nvPr/>
      </p:nvGrpSpPr>
      <p:grpSpPr>
        <a:xfrm>
          <a:off x="0" y="0"/>
          <a:ext cx="0" cy="0"/>
          <a:chOff x="0" y="0"/>
          <a:chExt cx="0" cy="0"/>
        </a:xfrm>
      </p:grpSpPr>
      <p:sp>
        <p:nvSpPr>
          <p:cNvPr id="4355" name="Google Shape;4355;p233"/>
          <p:cNvSpPr txBox="1"/>
          <p:nvPr/>
        </p:nvSpPr>
        <p:spPr>
          <a:xfrm>
            <a:off x="2850658" y="1355175"/>
            <a:ext cx="4997400" cy="7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In some situations, likelihood and impact cannot be accurately measured.</a:t>
            </a:r>
            <a:endParaRPr b="1" sz="18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endParaRPr>
          </a:p>
        </p:txBody>
      </p:sp>
      <p:sp>
        <p:nvSpPr>
          <p:cNvPr id="4356" name="Google Shape;4356;p2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Qualitative</a:t>
            </a:r>
            <a:r>
              <a:rPr lang="en">
                <a:solidFill>
                  <a:srgbClr val="FFFFFF"/>
                </a:solidFill>
              </a:rPr>
              <a:t> Risk Analysis</a:t>
            </a:r>
            <a:endParaRPr>
              <a:solidFill>
                <a:srgbClr val="FFFFFF"/>
              </a:solidFill>
            </a:endParaRPr>
          </a:p>
        </p:txBody>
      </p:sp>
      <p:sp>
        <p:nvSpPr>
          <p:cNvPr id="4357" name="Google Shape;4357;p2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358" name="Google Shape;4358;p2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359" name="Google Shape;4359;p233"/>
          <p:cNvSpPr txBox="1"/>
          <p:nvPr>
            <p:ph idx="3" type="body"/>
          </p:nvPr>
        </p:nvSpPr>
        <p:spPr>
          <a:xfrm>
            <a:off x="106375" y="1857692"/>
            <a:ext cx="8909400" cy="2658900"/>
          </a:xfrm>
          <a:prstGeom prst="rect">
            <a:avLst/>
          </a:prstGeom>
          <a:ln>
            <a:noFill/>
          </a:ln>
        </p:spPr>
        <p:txBody>
          <a:bodyPr anchorCtr="0" anchor="t" bIns="914400" lIns="457200" spcFirstLastPara="1" rIns="457200" wrap="square" tIns="914400">
            <a:noAutofit/>
          </a:bodyPr>
          <a:lstStyle/>
          <a:p>
            <a:pPr indent="-193040" lvl="0" marL="320040" rtl="0" algn="l">
              <a:lnSpc>
                <a:spcPct val="114000"/>
              </a:lnSpc>
              <a:spcBef>
                <a:spcPts val="0"/>
              </a:spcBef>
              <a:spcAft>
                <a:spcPts val="0"/>
              </a:spcAft>
              <a:buClr>
                <a:srgbClr val="E53232"/>
              </a:buClr>
              <a:buSzPts val="1600"/>
              <a:buChar char="●"/>
            </a:pPr>
            <a:r>
              <a:rPr b="1" lang="en" sz="1600">
                <a:solidFill>
                  <a:srgbClr val="FFFFFF"/>
                </a:solidFill>
              </a:rPr>
              <a:t>Example 1: </a:t>
            </a:r>
            <a:r>
              <a:rPr lang="en" sz="1600">
                <a:solidFill>
                  <a:srgbClr val="FFFFFF"/>
                </a:solidFill>
              </a:rPr>
              <a:t>It’s impossible to calculate the precise probability that some hacker, somewhere in the world, will attack your servers within the next year.</a:t>
            </a:r>
            <a:endParaRPr sz="1600">
              <a:solidFill>
                <a:srgbClr val="FFFFFF"/>
              </a:solidFill>
            </a:endParaRPr>
          </a:p>
          <a:p>
            <a:pPr indent="0" lvl="0" marL="0" rtl="0" algn="l">
              <a:lnSpc>
                <a:spcPct val="114000"/>
              </a:lnSpc>
              <a:spcBef>
                <a:spcPts val="0"/>
              </a:spcBef>
              <a:spcAft>
                <a:spcPts val="0"/>
              </a:spcAft>
              <a:buNone/>
            </a:pPr>
            <a:r>
              <a:t/>
            </a:r>
            <a:endParaRPr sz="1600">
              <a:solidFill>
                <a:srgbClr val="FFFFFF"/>
              </a:solidFill>
            </a:endParaRPr>
          </a:p>
          <a:p>
            <a:pPr indent="-193040" lvl="0" marL="320040" rtl="0" algn="l">
              <a:lnSpc>
                <a:spcPct val="115000"/>
              </a:lnSpc>
              <a:spcBef>
                <a:spcPts val="300"/>
              </a:spcBef>
              <a:spcAft>
                <a:spcPts val="0"/>
              </a:spcAft>
              <a:buClr>
                <a:srgbClr val="E53232"/>
              </a:buClr>
              <a:buSzPts val="1600"/>
              <a:buChar char="●"/>
            </a:pPr>
            <a:r>
              <a:rPr b="1" lang="en" sz="1600">
                <a:solidFill>
                  <a:srgbClr val="FFFFFF"/>
                </a:solidFill>
              </a:rPr>
              <a:t>Example 2</a:t>
            </a:r>
            <a:r>
              <a:rPr b="1" lang="en" sz="1600">
                <a:solidFill>
                  <a:srgbClr val="FFFFFF"/>
                </a:solidFill>
              </a:rPr>
              <a:t>:</a:t>
            </a:r>
            <a:r>
              <a:rPr lang="en" sz="1600">
                <a:solidFill>
                  <a:srgbClr val="FFFFFF"/>
                </a:solidFill>
              </a:rPr>
              <a:t> </a:t>
            </a:r>
            <a:r>
              <a:rPr lang="en" sz="1600">
                <a:solidFill>
                  <a:srgbClr val="FFFFFF"/>
                </a:solidFill>
              </a:rPr>
              <a:t>It’s impossible to know the precise impact of a breach. The cost of an attack will depend on its length, which is impossible to determine ahead of time.</a:t>
            </a:r>
            <a:endParaRPr sz="1600">
              <a:solidFill>
                <a:srgbClr val="FFFFFF"/>
              </a:solidFill>
            </a:endParaRPr>
          </a:p>
          <a:p>
            <a:pPr indent="0" lvl="0" marL="0" rtl="0" algn="l">
              <a:spcBef>
                <a:spcPts val="1200"/>
              </a:spcBef>
              <a:spcAft>
                <a:spcPts val="0"/>
              </a:spcAft>
              <a:buNone/>
            </a:pPr>
            <a:r>
              <a:rPr lang="en">
                <a:solidFill>
                  <a:srgbClr val="FFFFFF"/>
                </a:solidFill>
              </a:rPr>
              <a:t> </a:t>
            </a:r>
            <a:endParaRPr>
              <a:solidFill>
                <a:srgbClr val="FFFFFF"/>
              </a:solidFill>
            </a:endParaRPr>
          </a:p>
          <a:p>
            <a:pPr indent="0" lvl="0" marL="0" rtl="0" algn="l">
              <a:spcBef>
                <a:spcPts val="800"/>
              </a:spcBef>
              <a:spcAft>
                <a:spcPts val="800"/>
              </a:spcAft>
              <a:buNone/>
            </a:pPr>
            <a:r>
              <a:t/>
            </a:r>
            <a:endParaRPr>
              <a:solidFill>
                <a:srgbClr val="FFFFFF"/>
              </a:solidFill>
            </a:endParaRPr>
          </a:p>
        </p:txBody>
      </p:sp>
      <p:pic>
        <p:nvPicPr>
          <p:cNvPr id="4360" name="Google Shape;4360;p233"/>
          <p:cNvPicPr preferRelativeResize="0"/>
          <p:nvPr/>
        </p:nvPicPr>
        <p:blipFill rotWithShape="1">
          <a:blip r:embed="rId3">
            <a:alphaModFix/>
          </a:blip>
          <a:srcRect b="0" l="0" r="49264" t="0"/>
          <a:stretch/>
        </p:blipFill>
        <p:spPr>
          <a:xfrm rot="-5400000">
            <a:off x="378809" y="381876"/>
            <a:ext cx="2216524" cy="2542375"/>
          </a:xfrm>
          <a:prstGeom prst="rect">
            <a:avLst/>
          </a:prstGeom>
          <a:noFill/>
          <a:ln>
            <a:noFill/>
          </a:ln>
        </p:spPr>
      </p:pic>
      <p:sp>
        <p:nvSpPr>
          <p:cNvPr id="4361" name="Google Shape;4361;p233"/>
          <p:cNvSpPr txBox="1"/>
          <p:nvPr/>
        </p:nvSpPr>
        <p:spPr>
          <a:xfrm>
            <a:off x="-176828" y="1515363"/>
            <a:ext cx="3000000" cy="42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QUALITATIVE</a:t>
            </a:r>
            <a:endParaRPr sz="1600">
              <a:solidFill>
                <a:srgbClr val="FFFFFF"/>
              </a:solidFill>
            </a:endParaRPr>
          </a:p>
        </p:txBody>
      </p:sp>
      <p:sp>
        <p:nvSpPr>
          <p:cNvPr id="4362" name="Google Shape;4362;p233"/>
          <p:cNvSpPr/>
          <p:nvPr/>
        </p:nvSpPr>
        <p:spPr>
          <a:xfrm rot="5400000">
            <a:off x="2173858" y="1659526"/>
            <a:ext cx="161400" cy="139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66" name="Shape 4366"/>
        <p:cNvGrpSpPr/>
        <p:nvPr/>
      </p:nvGrpSpPr>
      <p:grpSpPr>
        <a:xfrm>
          <a:off x="0" y="0"/>
          <a:ext cx="0" cy="0"/>
          <a:chOff x="0" y="0"/>
          <a:chExt cx="0" cy="0"/>
        </a:xfrm>
      </p:grpSpPr>
      <p:sp>
        <p:nvSpPr>
          <p:cNvPr id="4367" name="Google Shape;4367;p2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Qualitative Risk Analysis</a:t>
            </a:r>
            <a:endParaRPr>
              <a:solidFill>
                <a:srgbClr val="FFFFFF"/>
              </a:solidFill>
            </a:endParaRPr>
          </a:p>
        </p:txBody>
      </p:sp>
      <p:sp>
        <p:nvSpPr>
          <p:cNvPr id="4368" name="Google Shape;4368;p2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180340" lvl="0" marL="320040" rtl="0" algn="l">
              <a:spcBef>
                <a:spcPts val="0"/>
              </a:spcBef>
              <a:spcAft>
                <a:spcPts val="0"/>
              </a:spcAft>
              <a:buClr>
                <a:srgbClr val="FFBA40"/>
              </a:buClr>
              <a:buSzPts val="1400"/>
              <a:buFont typeface="Roboto Medium"/>
              <a:buChar char="●"/>
            </a:pPr>
            <a:r>
              <a:rPr lang="en">
                <a:solidFill>
                  <a:srgbClr val="FFFFFF"/>
                </a:solidFill>
                <a:latin typeface="Roboto Medium"/>
                <a:ea typeface="Roboto Medium"/>
                <a:cs typeface="Roboto Medium"/>
                <a:sym typeface="Roboto Medium"/>
              </a:rPr>
              <a:t>Used w</a:t>
            </a:r>
            <a:r>
              <a:rPr lang="en">
                <a:solidFill>
                  <a:srgbClr val="FFFFFF"/>
                </a:solidFill>
                <a:latin typeface="Roboto Medium"/>
                <a:ea typeface="Roboto Medium"/>
                <a:cs typeface="Roboto Medium"/>
                <a:sym typeface="Roboto Medium"/>
              </a:rPr>
              <a:t>hen a complex evaluation of cost vs. benefit is unnecessary.</a:t>
            </a:r>
            <a:endParaRPr>
              <a:solidFill>
                <a:srgbClr val="FFFFFF"/>
              </a:solidFill>
              <a:latin typeface="Roboto Medium"/>
              <a:ea typeface="Roboto Medium"/>
              <a:cs typeface="Roboto Medium"/>
              <a:sym typeface="Roboto Medium"/>
            </a:endParaRPr>
          </a:p>
          <a:p>
            <a:pPr indent="0" lvl="0" marL="320040" rtl="0" algn="l">
              <a:lnSpc>
                <a:spcPct val="115000"/>
              </a:lnSpc>
              <a:spcBef>
                <a:spcPts val="800"/>
              </a:spcBef>
              <a:spcAft>
                <a:spcPts val="0"/>
              </a:spcAft>
              <a:buNone/>
            </a:pPr>
            <a:r>
              <a:rPr b="1" lang="en" sz="1600">
                <a:solidFill>
                  <a:srgbClr val="FFFFFF"/>
                </a:solidFill>
              </a:rPr>
              <a:t>Example</a:t>
            </a:r>
            <a:r>
              <a:rPr lang="en" sz="1600">
                <a:solidFill>
                  <a:srgbClr val="FFFFFF"/>
                </a:solidFill>
              </a:rPr>
              <a:t>: When a company is deciding between an inexpensive VPN service </a:t>
            </a:r>
            <a:br>
              <a:rPr lang="en" sz="1600">
                <a:solidFill>
                  <a:srgbClr val="FFFFFF"/>
                </a:solidFill>
              </a:rPr>
            </a:br>
            <a:r>
              <a:rPr lang="en" sz="1600">
                <a:solidFill>
                  <a:srgbClr val="FFFFFF"/>
                </a:solidFill>
              </a:rPr>
              <a:t>that logs traffic on its servers for internal use, and a more expensive service </a:t>
            </a:r>
            <a:br>
              <a:rPr lang="en" sz="1600">
                <a:solidFill>
                  <a:srgbClr val="FFFFFF"/>
                </a:solidFill>
              </a:rPr>
            </a:br>
            <a:r>
              <a:rPr lang="en" sz="1600">
                <a:solidFill>
                  <a:srgbClr val="FFFFFF"/>
                </a:solidFill>
              </a:rPr>
              <a:t>that does not keep any logs.</a:t>
            </a:r>
            <a:endParaRPr sz="1600">
              <a:solidFill>
                <a:srgbClr val="FFFFFF"/>
              </a:solidFill>
            </a:endParaRPr>
          </a:p>
        </p:txBody>
      </p:sp>
      <p:pic>
        <p:nvPicPr>
          <p:cNvPr id="4369" name="Google Shape;4369;p234"/>
          <p:cNvPicPr preferRelativeResize="0"/>
          <p:nvPr/>
        </p:nvPicPr>
        <p:blipFill>
          <a:blip r:embed="rId3">
            <a:alphaModFix/>
          </a:blip>
          <a:stretch>
            <a:fillRect/>
          </a:stretch>
        </p:blipFill>
        <p:spPr>
          <a:xfrm>
            <a:off x="5413138" y="1538100"/>
            <a:ext cx="2617850" cy="2617850"/>
          </a:xfrm>
          <a:prstGeom prst="rect">
            <a:avLst/>
          </a:prstGeom>
          <a:noFill/>
          <a:ln>
            <a:noFill/>
          </a:ln>
        </p:spPr>
      </p:pic>
      <p:pic>
        <p:nvPicPr>
          <p:cNvPr id="4370" name="Google Shape;4370;p234"/>
          <p:cNvPicPr preferRelativeResize="0"/>
          <p:nvPr/>
        </p:nvPicPr>
        <p:blipFill>
          <a:blip r:embed="rId4">
            <a:alphaModFix/>
          </a:blip>
          <a:stretch>
            <a:fillRect/>
          </a:stretch>
        </p:blipFill>
        <p:spPr>
          <a:xfrm>
            <a:off x="761288" y="1310588"/>
            <a:ext cx="2922176" cy="2922176"/>
          </a:xfrm>
          <a:prstGeom prst="rect">
            <a:avLst/>
          </a:prstGeom>
          <a:noFill/>
          <a:ln>
            <a:noFill/>
          </a:ln>
        </p:spPr>
      </p:pic>
      <p:sp>
        <p:nvSpPr>
          <p:cNvPr id="4371" name="Google Shape;4371;p2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372" name="Google Shape;4372;p234"/>
          <p:cNvSpPr txBox="1"/>
          <p:nvPr/>
        </p:nvSpPr>
        <p:spPr>
          <a:xfrm>
            <a:off x="549125" y="3757875"/>
            <a:ext cx="3651300" cy="10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 </a:t>
            </a:r>
            <a:r>
              <a:rPr b="1" lang="en">
                <a:solidFill>
                  <a:srgbClr val="FFFFFF"/>
                </a:solidFill>
                <a:latin typeface="Roboto"/>
                <a:ea typeface="Roboto"/>
                <a:cs typeface="Roboto"/>
                <a:sym typeface="Roboto"/>
              </a:rPr>
              <a:t>bakery</a:t>
            </a:r>
            <a:r>
              <a:rPr lang="en">
                <a:solidFill>
                  <a:srgbClr val="FFFFFF"/>
                </a:solidFill>
                <a:latin typeface="Roboto"/>
                <a:ea typeface="Roboto"/>
                <a:cs typeface="Roboto"/>
                <a:sym typeface="Roboto"/>
              </a:rPr>
              <a:t> can use qualitative analysis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to decide on an inexpensive VPN, since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it shouldn’t matter much if they’re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logging non-confidential information.</a:t>
            </a:r>
            <a:endParaRPr>
              <a:solidFill>
                <a:srgbClr val="FFFFFF"/>
              </a:solidFill>
              <a:latin typeface="Roboto"/>
              <a:ea typeface="Roboto"/>
              <a:cs typeface="Roboto"/>
              <a:sym typeface="Roboto"/>
            </a:endParaRPr>
          </a:p>
        </p:txBody>
      </p:sp>
      <p:sp>
        <p:nvSpPr>
          <p:cNvPr id="4373" name="Google Shape;4373;p234"/>
          <p:cNvSpPr txBox="1"/>
          <p:nvPr/>
        </p:nvSpPr>
        <p:spPr>
          <a:xfrm>
            <a:off x="4768775" y="3757875"/>
            <a:ext cx="3906600" cy="10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A </a:t>
            </a:r>
            <a:r>
              <a:rPr b="1" lang="en">
                <a:solidFill>
                  <a:srgbClr val="FFFFFF"/>
                </a:solidFill>
                <a:latin typeface="Roboto"/>
                <a:ea typeface="Roboto"/>
                <a:cs typeface="Roboto"/>
                <a:sym typeface="Roboto"/>
              </a:rPr>
              <a:t>government defense </a:t>
            </a:r>
            <a:r>
              <a:rPr lang="en">
                <a:solidFill>
                  <a:srgbClr val="FFFFFF"/>
                </a:solidFill>
                <a:latin typeface="Roboto"/>
                <a:ea typeface="Roboto"/>
                <a:cs typeface="Roboto"/>
                <a:sym typeface="Roboto"/>
              </a:rPr>
              <a:t>or</a:t>
            </a:r>
            <a:r>
              <a:rPr b="1" lang="en">
                <a:solidFill>
                  <a:srgbClr val="FFFFFF"/>
                </a:solidFill>
                <a:latin typeface="Roboto"/>
                <a:ea typeface="Roboto"/>
                <a:cs typeface="Roboto"/>
                <a:sym typeface="Roboto"/>
              </a:rPr>
              <a:t> financial organization</a:t>
            </a:r>
            <a:r>
              <a:rPr lang="en">
                <a:solidFill>
                  <a:srgbClr val="FFFFFF"/>
                </a:solidFill>
                <a:latin typeface="Roboto"/>
                <a:ea typeface="Roboto"/>
                <a:cs typeface="Roboto"/>
                <a:sym typeface="Roboto"/>
              </a:rPr>
              <a:t> can use qualitative analysis to decide on a more expensive service, since it knows it needs to keep its </a:t>
            </a:r>
            <a:r>
              <a:rPr lang="en">
                <a:solidFill>
                  <a:srgbClr val="FFFFFF"/>
                </a:solidFill>
                <a:latin typeface="Roboto"/>
                <a:ea typeface="Roboto"/>
                <a:cs typeface="Roboto"/>
                <a:sym typeface="Roboto"/>
              </a:rPr>
              <a:t>data confidential</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77" name="Shape 4377"/>
        <p:cNvGrpSpPr/>
        <p:nvPr/>
      </p:nvGrpSpPr>
      <p:grpSpPr>
        <a:xfrm>
          <a:off x="0" y="0"/>
          <a:ext cx="0" cy="0"/>
          <a:chOff x="0" y="0"/>
          <a:chExt cx="0" cy="0"/>
        </a:xfrm>
      </p:grpSpPr>
      <p:sp>
        <p:nvSpPr>
          <p:cNvPr id="4378" name="Google Shape;4378;p235"/>
          <p:cNvSpPr txBox="1"/>
          <p:nvPr/>
        </p:nvSpPr>
        <p:spPr>
          <a:xfrm>
            <a:off x="2850658" y="1355175"/>
            <a:ext cx="4997400" cy="7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However, there are circumstances where intuitive analysis is </a:t>
            </a:r>
            <a:r>
              <a:rPr b="1" lang="en" sz="1800">
                <a:solidFill>
                  <a:srgbClr val="FFFFFF"/>
                </a:solidFill>
                <a:latin typeface="Roboto"/>
                <a:ea typeface="Roboto"/>
                <a:cs typeface="Roboto"/>
                <a:sym typeface="Roboto"/>
              </a:rPr>
              <a:t>insufficient</a:t>
            </a:r>
            <a:r>
              <a:rPr b="1" lang="en" sz="1800">
                <a:solidFill>
                  <a:srgbClr val="FFFFFF"/>
                </a:solidFill>
                <a:latin typeface="Roboto"/>
                <a:ea typeface="Roboto"/>
                <a:cs typeface="Roboto"/>
                <a:sym typeface="Roboto"/>
              </a:rPr>
              <a:t>.</a:t>
            </a:r>
            <a:endParaRPr b="1" sz="18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endParaRPr>
          </a:p>
        </p:txBody>
      </p:sp>
      <p:sp>
        <p:nvSpPr>
          <p:cNvPr id="4379" name="Google Shape;4379;p2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Quantitative Risk Analysis: Example 1</a:t>
            </a:r>
            <a:endParaRPr>
              <a:solidFill>
                <a:srgbClr val="FFFFFF"/>
              </a:solidFill>
            </a:endParaRPr>
          </a:p>
        </p:txBody>
      </p:sp>
      <p:sp>
        <p:nvSpPr>
          <p:cNvPr id="4380" name="Google Shape;4380;p2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381" name="Google Shape;4381;p2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382" name="Google Shape;4382;p235"/>
          <p:cNvSpPr txBox="1"/>
          <p:nvPr>
            <p:ph idx="3" type="body"/>
          </p:nvPr>
        </p:nvSpPr>
        <p:spPr>
          <a:xfrm>
            <a:off x="106375" y="2010092"/>
            <a:ext cx="8909400" cy="2658900"/>
          </a:xfrm>
          <a:prstGeom prst="rect">
            <a:avLst/>
          </a:prstGeom>
          <a:ln>
            <a:noFill/>
          </a:ln>
        </p:spPr>
        <p:txBody>
          <a:bodyPr anchorCtr="0" anchor="t" bIns="914400" lIns="457200" spcFirstLastPara="1" rIns="457200" wrap="square" tIns="914400">
            <a:noAutofit/>
          </a:bodyPr>
          <a:lstStyle/>
          <a:p>
            <a:pPr indent="-193040" lvl="0" marL="320040" rtl="0" algn="l">
              <a:lnSpc>
                <a:spcPct val="114000"/>
              </a:lnSpc>
              <a:spcBef>
                <a:spcPts val="0"/>
              </a:spcBef>
              <a:spcAft>
                <a:spcPts val="0"/>
              </a:spcAft>
              <a:buClr>
                <a:srgbClr val="5FD6F1"/>
              </a:buClr>
              <a:buSzPts val="1600"/>
              <a:buChar char="●"/>
            </a:pPr>
            <a:r>
              <a:rPr b="1" lang="en" sz="1600">
                <a:solidFill>
                  <a:srgbClr val="FFFFFF"/>
                </a:solidFill>
              </a:rPr>
              <a:t>Example: </a:t>
            </a:r>
            <a:r>
              <a:rPr lang="en" sz="1600">
                <a:solidFill>
                  <a:srgbClr val="FFFFFF"/>
                </a:solidFill>
              </a:rPr>
              <a:t>The Security department wants to invest in protecting the organization’s infrastructure. </a:t>
            </a:r>
            <a:endParaRPr sz="1600">
              <a:solidFill>
                <a:srgbClr val="FFFFFF"/>
              </a:solidFill>
            </a:endParaRPr>
          </a:p>
          <a:p>
            <a:pPr indent="0" lvl="0" marL="320040" rtl="0" algn="l">
              <a:lnSpc>
                <a:spcPct val="114000"/>
              </a:lnSpc>
              <a:spcBef>
                <a:spcPts val="800"/>
              </a:spcBef>
              <a:spcAft>
                <a:spcPts val="0"/>
              </a:spcAft>
              <a:buNone/>
            </a:pPr>
            <a:r>
              <a:rPr lang="en" sz="1600">
                <a:solidFill>
                  <a:srgbClr val="FFFFFF"/>
                </a:solidFill>
              </a:rPr>
              <a:t>To secure the money from the Finance department, they must justify their ask. They will present a quantitative risk analysis to demonstrate that the cost of not investing is much greater than the budget they're requesting.</a:t>
            </a:r>
            <a:endParaRPr sz="1600">
              <a:solidFill>
                <a:srgbClr val="FFFFFF"/>
              </a:solidFill>
            </a:endParaRPr>
          </a:p>
          <a:p>
            <a:pPr indent="0" lvl="0" marL="0" rtl="0" algn="l">
              <a:spcBef>
                <a:spcPts val="800"/>
              </a:spcBef>
              <a:spcAft>
                <a:spcPts val="800"/>
              </a:spcAft>
              <a:buNone/>
            </a:pPr>
            <a:r>
              <a:t/>
            </a:r>
            <a:endParaRPr sz="1600">
              <a:solidFill>
                <a:srgbClr val="FFFFFF"/>
              </a:solidFill>
            </a:endParaRPr>
          </a:p>
        </p:txBody>
      </p:sp>
      <p:pic>
        <p:nvPicPr>
          <p:cNvPr id="4383" name="Google Shape;4383;p235"/>
          <p:cNvPicPr preferRelativeResize="0"/>
          <p:nvPr/>
        </p:nvPicPr>
        <p:blipFill rotWithShape="1">
          <a:blip r:embed="rId3">
            <a:alphaModFix/>
          </a:blip>
          <a:srcRect b="0" l="51963" r="-2699" t="0"/>
          <a:stretch/>
        </p:blipFill>
        <p:spPr>
          <a:xfrm rot="-5400000">
            <a:off x="378809" y="381876"/>
            <a:ext cx="2216524" cy="2542375"/>
          </a:xfrm>
          <a:prstGeom prst="rect">
            <a:avLst/>
          </a:prstGeom>
          <a:noFill/>
          <a:ln>
            <a:noFill/>
          </a:ln>
        </p:spPr>
      </p:pic>
      <p:sp>
        <p:nvSpPr>
          <p:cNvPr id="4384" name="Google Shape;4384;p235"/>
          <p:cNvSpPr txBox="1"/>
          <p:nvPr/>
        </p:nvSpPr>
        <p:spPr>
          <a:xfrm>
            <a:off x="-176828" y="1515363"/>
            <a:ext cx="3000000" cy="42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Medium"/>
                <a:ea typeface="Roboto Medium"/>
                <a:cs typeface="Roboto Medium"/>
                <a:sym typeface="Roboto Medium"/>
              </a:rPr>
              <a:t>QUANTITATIVE</a:t>
            </a:r>
            <a:endParaRPr sz="1500">
              <a:solidFill>
                <a:srgbClr val="FFFFFF"/>
              </a:solidFill>
            </a:endParaRPr>
          </a:p>
        </p:txBody>
      </p:sp>
      <p:sp>
        <p:nvSpPr>
          <p:cNvPr id="4385" name="Google Shape;4385;p235"/>
          <p:cNvSpPr/>
          <p:nvPr/>
        </p:nvSpPr>
        <p:spPr>
          <a:xfrm rot="5400000">
            <a:off x="2173858" y="1659526"/>
            <a:ext cx="161400" cy="139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6" name="Shape 4076"/>
        <p:cNvGrpSpPr/>
        <p:nvPr/>
      </p:nvGrpSpPr>
      <p:grpSpPr>
        <a:xfrm>
          <a:off x="0" y="0"/>
          <a:ext cx="0" cy="0"/>
          <a:chOff x="0" y="0"/>
          <a:chExt cx="0" cy="0"/>
        </a:xfrm>
      </p:grpSpPr>
      <p:sp>
        <p:nvSpPr>
          <p:cNvPr id="4077" name="Google Shape;4077;p209"/>
          <p:cNvSpPr/>
          <p:nvPr/>
        </p:nvSpPr>
        <p:spPr>
          <a:xfrm>
            <a:off x="-37675" y="0"/>
            <a:ext cx="9194100" cy="5143500"/>
          </a:xfrm>
          <a:prstGeom prst="rect">
            <a:avLst/>
          </a:prstGeom>
          <a:gradFill>
            <a:gsLst>
              <a:gs pos="0">
                <a:srgbClr val="FFF6DB"/>
              </a:gs>
              <a:gs pos="100000">
                <a:srgbClr val="FAD25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09"/>
          <p:cNvSpPr/>
          <p:nvPr/>
        </p:nvSpPr>
        <p:spPr>
          <a:xfrm>
            <a:off x="437425" y="1557950"/>
            <a:ext cx="2013600" cy="4761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Enumerate</a:t>
            </a:r>
            <a:endParaRPr sz="1800">
              <a:latin typeface="Roboto Medium"/>
              <a:ea typeface="Roboto Medium"/>
              <a:cs typeface="Roboto Medium"/>
              <a:sym typeface="Roboto Medium"/>
            </a:endParaRPr>
          </a:p>
        </p:txBody>
      </p:sp>
      <p:sp>
        <p:nvSpPr>
          <p:cNvPr id="4079" name="Google Shape;4079;p209"/>
          <p:cNvSpPr/>
          <p:nvPr/>
        </p:nvSpPr>
        <p:spPr>
          <a:xfrm>
            <a:off x="2538175" y="1557950"/>
            <a:ext cx="2013600" cy="476100"/>
          </a:xfrm>
          <a:prstGeom prst="roundRect">
            <a:avLst>
              <a:gd fmla="val 16667" name="adj"/>
            </a:avLst>
          </a:prstGeom>
          <a:solidFill>
            <a:srgbClr val="FFBA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Identify </a:t>
            </a:r>
            <a:endParaRPr/>
          </a:p>
        </p:txBody>
      </p:sp>
      <p:sp>
        <p:nvSpPr>
          <p:cNvPr id="4080" name="Google Shape;4080;p209"/>
          <p:cNvSpPr/>
          <p:nvPr/>
        </p:nvSpPr>
        <p:spPr>
          <a:xfrm>
            <a:off x="4638925" y="1557950"/>
            <a:ext cx="2013600" cy="476100"/>
          </a:xfrm>
          <a:prstGeom prst="roundRect">
            <a:avLst>
              <a:gd fmla="val 16667" name="adj"/>
            </a:avLst>
          </a:prstGeom>
          <a:solidFill>
            <a:srgbClr val="F988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Evaluate</a:t>
            </a:r>
            <a:endParaRPr/>
          </a:p>
        </p:txBody>
      </p:sp>
      <p:sp>
        <p:nvSpPr>
          <p:cNvPr id="4081" name="Google Shape;4081;p209"/>
          <p:cNvSpPr/>
          <p:nvPr/>
        </p:nvSpPr>
        <p:spPr>
          <a:xfrm>
            <a:off x="6739675" y="1557950"/>
            <a:ext cx="2013600" cy="476100"/>
          </a:xfrm>
          <a:prstGeom prst="roundRect">
            <a:avLst>
              <a:gd fmla="val 16667" name="adj"/>
            </a:avLst>
          </a:prstGeom>
          <a:solidFill>
            <a:srgbClr val="E5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Develop</a:t>
            </a:r>
            <a:endParaRPr/>
          </a:p>
        </p:txBody>
      </p:sp>
      <p:sp>
        <p:nvSpPr>
          <p:cNvPr id="4082" name="Google Shape;4082;p209"/>
          <p:cNvSpPr txBox="1"/>
          <p:nvPr/>
        </p:nvSpPr>
        <p:spPr>
          <a:xfrm>
            <a:off x="437300" y="2093000"/>
            <a:ext cx="2013600" cy="2736300"/>
          </a:xfrm>
          <a:prstGeom prst="rect">
            <a:avLst/>
          </a:prstGeom>
          <a:solidFill>
            <a:srgbClr val="FFFBBB">
              <a:alpha val="52510"/>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24292E"/>
                </a:solidFill>
                <a:latin typeface="Roboto"/>
                <a:ea typeface="Roboto"/>
                <a:cs typeface="Roboto"/>
                <a:sym typeface="Roboto"/>
              </a:rPr>
              <a:t>possible risks, threats, and vulnerabilities to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a company.</a:t>
            </a:r>
            <a:endParaRPr>
              <a:latin typeface="Roboto"/>
              <a:ea typeface="Roboto"/>
              <a:cs typeface="Roboto"/>
              <a:sym typeface="Roboto"/>
            </a:endParaRPr>
          </a:p>
        </p:txBody>
      </p:sp>
      <p:sp>
        <p:nvSpPr>
          <p:cNvPr id="4083" name="Google Shape;4083;p209"/>
          <p:cNvSpPr txBox="1"/>
          <p:nvPr/>
        </p:nvSpPr>
        <p:spPr>
          <a:xfrm>
            <a:off x="2538175" y="2093000"/>
            <a:ext cx="2013600" cy="2736300"/>
          </a:xfrm>
          <a:prstGeom prst="rect">
            <a:avLst/>
          </a:prstGeom>
          <a:solidFill>
            <a:srgbClr val="FFBA40">
              <a:alpha val="43580"/>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24292E"/>
                </a:solidFill>
                <a:latin typeface="Roboto"/>
                <a:ea typeface="Roboto"/>
                <a:cs typeface="Roboto"/>
                <a:sym typeface="Roboto"/>
              </a:rPr>
              <a:t>the most likely and most serious risks.</a:t>
            </a:r>
            <a:endParaRPr>
              <a:solidFill>
                <a:srgbClr val="24292E"/>
              </a:solidFill>
              <a:latin typeface="Roboto"/>
              <a:ea typeface="Roboto"/>
              <a:cs typeface="Roboto"/>
              <a:sym typeface="Roboto"/>
            </a:endParaRPr>
          </a:p>
        </p:txBody>
      </p:sp>
      <p:sp>
        <p:nvSpPr>
          <p:cNvPr id="4084" name="Google Shape;4084;p209"/>
          <p:cNvSpPr txBox="1"/>
          <p:nvPr/>
        </p:nvSpPr>
        <p:spPr>
          <a:xfrm>
            <a:off x="4639050" y="2093000"/>
            <a:ext cx="2013600" cy="2736300"/>
          </a:xfrm>
          <a:prstGeom prst="rect">
            <a:avLst/>
          </a:prstGeom>
          <a:solidFill>
            <a:srgbClr val="F79E6A">
              <a:alpha val="32960"/>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24292E"/>
                </a:solidFill>
                <a:latin typeface="Roboto"/>
                <a:ea typeface="Roboto"/>
                <a:cs typeface="Roboto"/>
                <a:sym typeface="Roboto"/>
              </a:rPr>
              <a:t>the impact that the occurrence of a serious risk may have.</a:t>
            </a:r>
            <a:endParaRPr>
              <a:latin typeface="Roboto"/>
              <a:ea typeface="Roboto"/>
              <a:cs typeface="Roboto"/>
              <a:sym typeface="Roboto"/>
            </a:endParaRPr>
          </a:p>
        </p:txBody>
      </p:sp>
      <p:sp>
        <p:nvSpPr>
          <p:cNvPr id="4085" name="Google Shape;4085;p209"/>
          <p:cNvSpPr txBox="1"/>
          <p:nvPr/>
        </p:nvSpPr>
        <p:spPr>
          <a:xfrm>
            <a:off x="6739925" y="2093000"/>
            <a:ext cx="2013600" cy="2736300"/>
          </a:xfrm>
          <a:prstGeom prst="rect">
            <a:avLst/>
          </a:prstGeom>
          <a:solidFill>
            <a:srgbClr val="E53232">
              <a:alpha val="385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4292E"/>
                </a:solidFill>
                <a:latin typeface="Roboto"/>
                <a:ea typeface="Roboto"/>
                <a:cs typeface="Roboto"/>
                <a:sym typeface="Roboto"/>
              </a:rPr>
              <a:t>strategies for monitoring or mitigating.</a:t>
            </a:r>
            <a:endParaRPr>
              <a:latin typeface="Roboto"/>
              <a:ea typeface="Roboto"/>
              <a:cs typeface="Roboto"/>
              <a:sym typeface="Roboto"/>
            </a:endParaRPr>
          </a:p>
        </p:txBody>
      </p:sp>
      <p:sp>
        <p:nvSpPr>
          <p:cNvPr id="4086" name="Google Shape;4086;p209"/>
          <p:cNvSpPr txBox="1"/>
          <p:nvPr>
            <p:ph idx="1" type="subTitle"/>
          </p:nvPr>
        </p:nvSpPr>
        <p:spPr>
          <a:xfrm>
            <a:off x="0" y="2572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Today’s class will introduce risk management and threat modeling as methods </a:t>
            </a:r>
            <a:br>
              <a:rPr lang="en"/>
            </a:br>
            <a:r>
              <a:rPr lang="en"/>
              <a:t>for identifying, anticipating, budgeting, and planning for when risks occur.</a:t>
            </a:r>
            <a:endParaRPr/>
          </a:p>
          <a:p>
            <a:pPr indent="0" lvl="0" marL="0" rtl="0" algn="l">
              <a:spcBef>
                <a:spcPts val="1000"/>
              </a:spcBef>
              <a:spcAft>
                <a:spcPts val="0"/>
              </a:spcAft>
              <a:buClr>
                <a:schemeClr val="dk1"/>
              </a:buClr>
              <a:buSzPts val="1100"/>
              <a:buFont typeface="Arial"/>
              <a:buNone/>
            </a:pPr>
            <a:r>
              <a:rPr lang="en">
                <a:solidFill>
                  <a:schemeClr val="dk1"/>
                </a:solidFill>
              </a:rPr>
              <a:t>These tools will allow us to:</a:t>
            </a:r>
            <a:endParaRPr>
              <a:solidFill>
                <a:schemeClr val="dk1"/>
              </a:solidFill>
            </a:endParaRPr>
          </a:p>
          <a:p>
            <a:pPr indent="0" lvl="0" marL="0" rtl="0" algn="l">
              <a:spcBef>
                <a:spcPts val="1000"/>
              </a:spcBef>
              <a:spcAft>
                <a:spcPts val="1000"/>
              </a:spcAft>
              <a:buNone/>
            </a:pPr>
            <a:r>
              <a:t/>
            </a:r>
            <a:endParaRPr/>
          </a:p>
        </p:txBody>
      </p:sp>
      <p:sp>
        <p:nvSpPr>
          <p:cNvPr id="4087" name="Google Shape;4087;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389" name="Shape 4389"/>
        <p:cNvGrpSpPr/>
        <p:nvPr/>
      </p:nvGrpSpPr>
      <p:grpSpPr>
        <a:xfrm>
          <a:off x="0" y="0"/>
          <a:ext cx="0" cy="0"/>
          <a:chOff x="0" y="0"/>
          <a:chExt cx="0" cy="0"/>
        </a:xfrm>
      </p:grpSpPr>
      <p:sp>
        <p:nvSpPr>
          <p:cNvPr id="4390" name="Google Shape;4390;p236"/>
          <p:cNvSpPr txBox="1"/>
          <p:nvPr/>
        </p:nvSpPr>
        <p:spPr>
          <a:xfrm>
            <a:off x="2850658" y="1355175"/>
            <a:ext cx="4997400" cy="7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Roboto"/>
                <a:ea typeface="Roboto"/>
                <a:cs typeface="Roboto"/>
                <a:sym typeface="Roboto"/>
              </a:rPr>
              <a:t>However, there are circumstances where intuitive analysis is insufficient.</a:t>
            </a:r>
            <a:endParaRPr b="1" sz="1800">
              <a:solidFill>
                <a:schemeClr val="lt1"/>
              </a:solidFill>
              <a:latin typeface="Roboto"/>
              <a:ea typeface="Roboto"/>
              <a:cs typeface="Roboto"/>
              <a:sym typeface="Roboto"/>
            </a:endParaRPr>
          </a:p>
          <a:p>
            <a:pPr indent="0" lvl="0" marL="0" rtl="0" algn="l">
              <a:spcBef>
                <a:spcPts val="0"/>
              </a:spcBef>
              <a:spcAft>
                <a:spcPts val="0"/>
              </a:spcAft>
              <a:buNone/>
            </a:pPr>
            <a:r>
              <a:t/>
            </a:r>
            <a:endParaRPr b="1" sz="18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endParaRPr>
          </a:p>
        </p:txBody>
      </p:sp>
      <p:sp>
        <p:nvSpPr>
          <p:cNvPr id="4391" name="Google Shape;4391;p2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Quantitative Risk Analysis: Example 2</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4392" name="Google Shape;4392;p2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393" name="Google Shape;4393;p2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394" name="Google Shape;4394;p236"/>
          <p:cNvSpPr txBox="1"/>
          <p:nvPr>
            <p:ph idx="3" type="body"/>
          </p:nvPr>
        </p:nvSpPr>
        <p:spPr>
          <a:xfrm>
            <a:off x="106375" y="2021925"/>
            <a:ext cx="8763300" cy="2570700"/>
          </a:xfrm>
          <a:prstGeom prst="rect">
            <a:avLst/>
          </a:prstGeom>
          <a:ln>
            <a:noFill/>
          </a:ln>
        </p:spPr>
        <p:txBody>
          <a:bodyPr anchorCtr="0" anchor="t" bIns="914400" lIns="457200" spcFirstLastPara="1" rIns="457200" wrap="square" tIns="914400">
            <a:noAutofit/>
          </a:bodyPr>
          <a:lstStyle/>
          <a:p>
            <a:pPr indent="-193040" lvl="0" marL="320040" rtl="0" algn="l">
              <a:lnSpc>
                <a:spcPct val="114000"/>
              </a:lnSpc>
              <a:spcBef>
                <a:spcPts val="0"/>
              </a:spcBef>
              <a:spcAft>
                <a:spcPts val="0"/>
              </a:spcAft>
              <a:buClr>
                <a:srgbClr val="5FD6F1"/>
              </a:buClr>
              <a:buSzPts val="1600"/>
              <a:buChar char="●"/>
            </a:pPr>
            <a:r>
              <a:rPr b="1" lang="en" sz="1600">
                <a:solidFill>
                  <a:srgbClr val="FFFFFF"/>
                </a:solidFill>
              </a:rPr>
              <a:t>Example: </a:t>
            </a:r>
            <a:r>
              <a:rPr lang="en" sz="1600">
                <a:solidFill>
                  <a:srgbClr val="FFFFFF"/>
                </a:solidFill>
              </a:rPr>
              <a:t>The Executive team must decide whether to migrate to a new cloud provider as part of negotiations with a potential partner. </a:t>
            </a:r>
            <a:endParaRPr sz="1600">
              <a:solidFill>
                <a:srgbClr val="FFFFFF"/>
              </a:solidFill>
            </a:endParaRPr>
          </a:p>
          <a:p>
            <a:pPr indent="0" lvl="0" marL="320040" rtl="0" algn="l">
              <a:lnSpc>
                <a:spcPct val="114000"/>
              </a:lnSpc>
              <a:spcBef>
                <a:spcPts val="800"/>
              </a:spcBef>
              <a:spcAft>
                <a:spcPts val="800"/>
              </a:spcAft>
              <a:buClr>
                <a:schemeClr val="dk1"/>
              </a:buClr>
              <a:buSzPts val="1100"/>
              <a:buFont typeface="Arial"/>
              <a:buNone/>
            </a:pPr>
            <a:r>
              <a:rPr lang="en" sz="1600">
                <a:solidFill>
                  <a:srgbClr val="FFFFFF"/>
                </a:solidFill>
              </a:rPr>
              <a:t>This transition has major financial implications. To make the decision, they need an accurate assessment of potential losses due to downtime, retraining, risk of data corruption during migration, and other issues.</a:t>
            </a:r>
            <a:endParaRPr sz="1600">
              <a:solidFill>
                <a:srgbClr val="FFFFFF"/>
              </a:solidFill>
            </a:endParaRPr>
          </a:p>
        </p:txBody>
      </p:sp>
      <p:pic>
        <p:nvPicPr>
          <p:cNvPr id="4395" name="Google Shape;4395;p236"/>
          <p:cNvPicPr preferRelativeResize="0"/>
          <p:nvPr/>
        </p:nvPicPr>
        <p:blipFill rotWithShape="1">
          <a:blip r:embed="rId3">
            <a:alphaModFix/>
          </a:blip>
          <a:srcRect b="0" l="51963" r="-2699" t="0"/>
          <a:stretch/>
        </p:blipFill>
        <p:spPr>
          <a:xfrm rot="-5400000">
            <a:off x="378809" y="381876"/>
            <a:ext cx="2216524" cy="2542375"/>
          </a:xfrm>
          <a:prstGeom prst="rect">
            <a:avLst/>
          </a:prstGeom>
          <a:noFill/>
          <a:ln>
            <a:noFill/>
          </a:ln>
        </p:spPr>
      </p:pic>
      <p:sp>
        <p:nvSpPr>
          <p:cNvPr id="4396" name="Google Shape;4396;p236"/>
          <p:cNvSpPr txBox="1"/>
          <p:nvPr/>
        </p:nvSpPr>
        <p:spPr>
          <a:xfrm>
            <a:off x="-176828" y="1515363"/>
            <a:ext cx="3000000" cy="42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FFFFFF"/>
                </a:solidFill>
                <a:latin typeface="Roboto Medium"/>
                <a:ea typeface="Roboto Medium"/>
                <a:cs typeface="Roboto Medium"/>
                <a:sym typeface="Roboto Medium"/>
              </a:rPr>
              <a:t>QUANTITATIVE</a:t>
            </a:r>
            <a:endParaRPr sz="1500">
              <a:solidFill>
                <a:srgbClr val="FFFFFF"/>
              </a:solidFill>
            </a:endParaRPr>
          </a:p>
        </p:txBody>
      </p:sp>
      <p:sp>
        <p:nvSpPr>
          <p:cNvPr id="4397" name="Google Shape;4397;p236"/>
          <p:cNvSpPr/>
          <p:nvPr/>
        </p:nvSpPr>
        <p:spPr>
          <a:xfrm rot="5400000">
            <a:off x="2173858" y="1659526"/>
            <a:ext cx="161400" cy="1395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01" name="Shape 4401"/>
        <p:cNvGrpSpPr/>
        <p:nvPr/>
      </p:nvGrpSpPr>
      <p:grpSpPr>
        <a:xfrm>
          <a:off x="0" y="0"/>
          <a:ext cx="0" cy="0"/>
          <a:chOff x="0" y="0"/>
          <a:chExt cx="0" cy="0"/>
        </a:xfrm>
      </p:grpSpPr>
      <p:pic>
        <p:nvPicPr>
          <p:cNvPr id="4402" name="Google Shape;4402;p237"/>
          <p:cNvPicPr preferRelativeResize="0"/>
          <p:nvPr/>
        </p:nvPicPr>
        <p:blipFill rotWithShape="1">
          <a:blip r:embed="rId3">
            <a:alphaModFix/>
          </a:blip>
          <a:srcRect b="0" l="6071" r="5031" t="0"/>
          <a:stretch/>
        </p:blipFill>
        <p:spPr>
          <a:xfrm>
            <a:off x="0" y="0"/>
            <a:ext cx="9143995" cy="5143504"/>
          </a:xfrm>
          <a:prstGeom prst="rect">
            <a:avLst/>
          </a:prstGeom>
          <a:noFill/>
          <a:ln>
            <a:noFill/>
          </a:ln>
        </p:spPr>
      </p:pic>
      <p:sp>
        <p:nvSpPr>
          <p:cNvPr id="4403" name="Google Shape;4403;p237"/>
          <p:cNvSpPr txBox="1"/>
          <p:nvPr>
            <p:ph type="title"/>
          </p:nvPr>
        </p:nvSpPr>
        <p:spPr>
          <a:xfrm>
            <a:off x="3295650" y="962025"/>
            <a:ext cx="5661300" cy="24195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700">
                <a:solidFill>
                  <a:srgbClr val="FFFFFF"/>
                </a:solidFill>
                <a:latin typeface="Roboto"/>
                <a:ea typeface="Roboto"/>
                <a:cs typeface="Roboto"/>
                <a:sym typeface="Roboto"/>
              </a:rPr>
              <a:t>What’s the main difference between </a:t>
            </a:r>
            <a:r>
              <a:rPr lang="en" sz="2700">
                <a:highlight>
                  <a:srgbClr val="FFD966"/>
                </a:highlight>
              </a:rPr>
              <a:t>q</a:t>
            </a:r>
            <a:r>
              <a:rPr lang="en" sz="2700">
                <a:highlight>
                  <a:srgbClr val="FFD966"/>
                </a:highlight>
              </a:rPr>
              <a:t>ualitative</a:t>
            </a:r>
            <a:r>
              <a:rPr lang="en" sz="2700">
                <a:solidFill>
                  <a:srgbClr val="FFFFFF"/>
                </a:solidFill>
                <a:latin typeface="Roboto"/>
                <a:ea typeface="Roboto"/>
                <a:cs typeface="Roboto"/>
                <a:sym typeface="Roboto"/>
              </a:rPr>
              <a:t> and </a:t>
            </a:r>
            <a:r>
              <a:rPr lang="en" sz="2700">
                <a:highlight>
                  <a:srgbClr val="FFD966"/>
                </a:highlight>
              </a:rPr>
              <a:t>quantitative</a:t>
            </a:r>
            <a:r>
              <a:rPr lang="en" sz="2700">
                <a:solidFill>
                  <a:srgbClr val="FFFFFF"/>
                </a:solidFill>
                <a:latin typeface="Roboto"/>
                <a:ea typeface="Roboto"/>
                <a:cs typeface="Roboto"/>
                <a:sym typeface="Roboto"/>
              </a:rPr>
              <a:t> analysis?</a:t>
            </a:r>
            <a:br>
              <a:rPr lang="en" sz="2700">
                <a:solidFill>
                  <a:srgbClr val="FFFFFF"/>
                </a:solidFill>
                <a:latin typeface="Roboto"/>
                <a:ea typeface="Roboto"/>
                <a:cs typeface="Roboto"/>
                <a:sym typeface="Roboto"/>
              </a:rPr>
            </a:br>
            <a:endParaRPr sz="2700">
              <a:solidFill>
                <a:srgbClr val="FFFFFF"/>
              </a:solidFill>
              <a:latin typeface="Roboto"/>
              <a:ea typeface="Roboto"/>
              <a:cs typeface="Roboto"/>
              <a:sym typeface="Roboto"/>
            </a:endParaRPr>
          </a:p>
          <a:p>
            <a:pPr indent="0" lvl="0" marL="0" rtl="0" algn="l">
              <a:spcBef>
                <a:spcPts val="0"/>
              </a:spcBef>
              <a:spcAft>
                <a:spcPts val="800"/>
              </a:spcAft>
              <a:buClr>
                <a:schemeClr val="dk1"/>
              </a:buClr>
              <a:buSzPts val="1100"/>
              <a:buFont typeface="Arial"/>
              <a:buNone/>
            </a:pPr>
            <a:r>
              <a:t/>
            </a:r>
            <a:endParaRPr sz="2200">
              <a:solidFill>
                <a:srgbClr val="FFFFFF"/>
              </a:solidFill>
              <a:latin typeface="Roboto"/>
              <a:ea typeface="Roboto"/>
              <a:cs typeface="Roboto"/>
              <a:sym typeface="Roboto"/>
            </a:endParaRPr>
          </a:p>
        </p:txBody>
      </p:sp>
      <p:sp>
        <p:nvSpPr>
          <p:cNvPr id="4404" name="Google Shape;4404;p2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08" name="Shape 4408"/>
        <p:cNvGrpSpPr/>
        <p:nvPr/>
      </p:nvGrpSpPr>
      <p:grpSpPr>
        <a:xfrm>
          <a:off x="0" y="0"/>
          <a:ext cx="0" cy="0"/>
          <a:chOff x="0" y="0"/>
          <a:chExt cx="0" cy="0"/>
        </a:xfrm>
      </p:grpSpPr>
      <p:pic>
        <p:nvPicPr>
          <p:cNvPr id="4409" name="Google Shape;4409;p238"/>
          <p:cNvPicPr preferRelativeResize="0"/>
          <p:nvPr/>
        </p:nvPicPr>
        <p:blipFill rotWithShape="1">
          <a:blip r:embed="rId3">
            <a:alphaModFix/>
          </a:blip>
          <a:srcRect b="0" l="6071" r="5031" t="0"/>
          <a:stretch/>
        </p:blipFill>
        <p:spPr>
          <a:xfrm>
            <a:off x="0" y="0"/>
            <a:ext cx="9143995" cy="5143504"/>
          </a:xfrm>
          <a:prstGeom prst="rect">
            <a:avLst/>
          </a:prstGeom>
          <a:noFill/>
          <a:ln>
            <a:noFill/>
          </a:ln>
        </p:spPr>
      </p:pic>
      <p:sp>
        <p:nvSpPr>
          <p:cNvPr id="4410" name="Google Shape;4410;p238"/>
          <p:cNvSpPr txBox="1"/>
          <p:nvPr>
            <p:ph type="title"/>
          </p:nvPr>
        </p:nvSpPr>
        <p:spPr>
          <a:xfrm>
            <a:off x="2934800" y="676900"/>
            <a:ext cx="6022200" cy="27045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b="1" lang="en" sz="2700">
                <a:solidFill>
                  <a:srgbClr val="FFFFFF"/>
                </a:solidFill>
                <a:latin typeface="Roboto"/>
                <a:ea typeface="Roboto"/>
                <a:cs typeface="Roboto"/>
                <a:sym typeface="Roboto"/>
              </a:rPr>
              <a:t>Review:</a:t>
            </a:r>
            <a:r>
              <a:rPr lang="en" sz="2700">
                <a:solidFill>
                  <a:srgbClr val="FFFFFF"/>
                </a:solidFill>
                <a:latin typeface="Roboto"/>
                <a:ea typeface="Roboto"/>
                <a:cs typeface="Roboto"/>
                <a:sym typeface="Roboto"/>
              </a:rPr>
              <a:t> What’s the main difference between qualitative </a:t>
            </a:r>
            <a:br>
              <a:rPr lang="en" sz="2700">
                <a:solidFill>
                  <a:srgbClr val="FFFFFF"/>
                </a:solidFill>
                <a:latin typeface="Roboto"/>
                <a:ea typeface="Roboto"/>
                <a:cs typeface="Roboto"/>
                <a:sym typeface="Roboto"/>
              </a:rPr>
            </a:br>
            <a:r>
              <a:rPr lang="en" sz="2700">
                <a:solidFill>
                  <a:srgbClr val="FFFFFF"/>
                </a:solidFill>
                <a:latin typeface="Roboto"/>
                <a:ea typeface="Roboto"/>
                <a:cs typeface="Roboto"/>
                <a:sym typeface="Roboto"/>
              </a:rPr>
              <a:t>and quantitative analysis?</a:t>
            </a:r>
            <a:endParaRPr sz="2700">
              <a:solidFill>
                <a:srgbClr val="FFFFFF"/>
              </a:solidFill>
              <a:latin typeface="Roboto"/>
              <a:ea typeface="Roboto"/>
              <a:cs typeface="Roboto"/>
              <a:sym typeface="Roboto"/>
            </a:endParaRPr>
          </a:p>
          <a:p>
            <a:pPr indent="0" lvl="0" marL="0" rtl="0" algn="l">
              <a:spcBef>
                <a:spcPts val="2000"/>
              </a:spcBef>
              <a:spcAft>
                <a:spcPts val="0"/>
              </a:spcAft>
              <a:buClr>
                <a:schemeClr val="dk1"/>
              </a:buClr>
              <a:buSzPts val="1100"/>
              <a:buFont typeface="Arial"/>
              <a:buNone/>
            </a:pPr>
            <a:r>
              <a:rPr lang="en" sz="1900">
                <a:highlight>
                  <a:srgbClr val="FFD966"/>
                </a:highlight>
              </a:rPr>
              <a:t>Quantitative</a:t>
            </a:r>
            <a:r>
              <a:rPr lang="en" sz="1900">
                <a:solidFill>
                  <a:srgbClr val="FFFFFF"/>
                </a:solidFill>
                <a:latin typeface="Roboto"/>
                <a:ea typeface="Roboto"/>
                <a:cs typeface="Roboto"/>
                <a:sym typeface="Roboto"/>
              </a:rPr>
              <a:t> analysis focuses on hard, </a:t>
            </a:r>
            <a:br>
              <a:rPr lang="en" sz="1900">
                <a:solidFill>
                  <a:srgbClr val="FFFFFF"/>
                </a:solidFill>
                <a:latin typeface="Roboto"/>
                <a:ea typeface="Roboto"/>
                <a:cs typeface="Roboto"/>
                <a:sym typeface="Roboto"/>
              </a:rPr>
            </a:br>
            <a:r>
              <a:rPr lang="en" sz="1900">
                <a:solidFill>
                  <a:srgbClr val="FFFFFF"/>
                </a:solidFill>
                <a:latin typeface="Roboto"/>
                <a:ea typeface="Roboto"/>
                <a:cs typeface="Roboto"/>
                <a:sym typeface="Roboto"/>
              </a:rPr>
              <a:t>numerical data. </a:t>
            </a:r>
            <a:br>
              <a:rPr lang="en" sz="1900">
                <a:solidFill>
                  <a:srgbClr val="FFFFFF"/>
                </a:solidFill>
                <a:latin typeface="Roboto"/>
                <a:ea typeface="Roboto"/>
                <a:cs typeface="Roboto"/>
                <a:sym typeface="Roboto"/>
              </a:rPr>
            </a:br>
            <a:br>
              <a:rPr lang="en" sz="1900">
                <a:solidFill>
                  <a:srgbClr val="FFFFFF"/>
                </a:solidFill>
                <a:latin typeface="Roboto"/>
                <a:ea typeface="Roboto"/>
                <a:cs typeface="Roboto"/>
                <a:sym typeface="Roboto"/>
              </a:rPr>
            </a:br>
            <a:r>
              <a:rPr lang="en" sz="1900">
                <a:highlight>
                  <a:srgbClr val="FFD966"/>
                </a:highlight>
              </a:rPr>
              <a:t>Qualitative</a:t>
            </a:r>
            <a:r>
              <a:rPr lang="en" sz="1900">
                <a:solidFill>
                  <a:srgbClr val="FFFFFF"/>
                </a:solidFill>
                <a:latin typeface="Roboto"/>
                <a:ea typeface="Roboto"/>
                <a:cs typeface="Roboto"/>
                <a:sym typeface="Roboto"/>
              </a:rPr>
              <a:t> analysis focuses on things that cannot be measured through numerical data</a:t>
            </a:r>
            <a:r>
              <a:rPr lang="en" sz="2300">
                <a:solidFill>
                  <a:srgbClr val="FFFFFF"/>
                </a:solidFill>
                <a:latin typeface="Roboto"/>
                <a:ea typeface="Roboto"/>
                <a:cs typeface="Roboto"/>
                <a:sym typeface="Roboto"/>
              </a:rPr>
              <a:t>.</a:t>
            </a:r>
            <a:br>
              <a:rPr lang="en" sz="2700">
                <a:solidFill>
                  <a:srgbClr val="FFFFFF"/>
                </a:solidFill>
                <a:latin typeface="Roboto"/>
                <a:ea typeface="Roboto"/>
                <a:cs typeface="Roboto"/>
                <a:sym typeface="Roboto"/>
              </a:rPr>
            </a:br>
            <a:endParaRPr sz="2700">
              <a:solidFill>
                <a:srgbClr val="FFFFFF"/>
              </a:solidFill>
              <a:latin typeface="Roboto"/>
              <a:ea typeface="Roboto"/>
              <a:cs typeface="Roboto"/>
              <a:sym typeface="Roboto"/>
            </a:endParaRPr>
          </a:p>
          <a:p>
            <a:pPr indent="0" lvl="0" marL="0" rtl="0" algn="l">
              <a:spcBef>
                <a:spcPts val="2000"/>
              </a:spcBef>
              <a:spcAft>
                <a:spcPts val="800"/>
              </a:spcAft>
              <a:buClr>
                <a:schemeClr val="dk1"/>
              </a:buClr>
              <a:buSzPts val="1100"/>
              <a:buFont typeface="Arial"/>
              <a:buNone/>
            </a:pPr>
            <a:r>
              <a:t/>
            </a:r>
            <a:endParaRPr sz="2200">
              <a:solidFill>
                <a:srgbClr val="FFFFFF"/>
              </a:solidFill>
              <a:latin typeface="Roboto"/>
              <a:ea typeface="Roboto"/>
              <a:cs typeface="Roboto"/>
              <a:sym typeface="Roboto"/>
            </a:endParaRPr>
          </a:p>
        </p:txBody>
      </p:sp>
      <p:sp>
        <p:nvSpPr>
          <p:cNvPr id="4411" name="Google Shape;4411;p2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lin ang="5400012" scaled="0"/>
        </a:gradFill>
      </p:bgPr>
    </p:bg>
    <p:spTree>
      <p:nvGrpSpPr>
        <p:cNvPr id="4415" name="Shape 4415"/>
        <p:cNvGrpSpPr/>
        <p:nvPr/>
      </p:nvGrpSpPr>
      <p:grpSpPr>
        <a:xfrm>
          <a:off x="0" y="0"/>
          <a:ext cx="0" cy="0"/>
          <a:chOff x="0" y="0"/>
          <a:chExt cx="0" cy="0"/>
        </a:xfrm>
      </p:grpSpPr>
      <p:sp>
        <p:nvSpPr>
          <p:cNvPr id="4416" name="Google Shape;4416;p2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17" name="Google Shape;4417;p2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Asset Value and Exposure Factor</a:t>
            </a:r>
            <a:endParaRPr/>
          </a:p>
        </p:txBody>
      </p:sp>
      <p:sp>
        <p:nvSpPr>
          <p:cNvPr id="4418" name="Google Shape;4418;p239"/>
          <p:cNvSpPr txBox="1"/>
          <p:nvPr>
            <p:ph idx="1" type="subTitle"/>
          </p:nvPr>
        </p:nvSpPr>
        <p:spPr>
          <a:xfrm>
            <a:off x="0" y="675975"/>
            <a:ext cx="8869800" cy="7557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1"/>
                </a:solidFill>
              </a:rPr>
              <a:t>To perform quantitative risk analysis, analysts start by calculating how much it will cost if an asset is breached.</a:t>
            </a:r>
            <a:endParaRPr/>
          </a:p>
        </p:txBody>
      </p:sp>
      <p:sp>
        <p:nvSpPr>
          <p:cNvPr id="4419" name="Google Shape;4419;p239"/>
          <p:cNvSpPr/>
          <p:nvPr/>
        </p:nvSpPr>
        <p:spPr>
          <a:xfrm>
            <a:off x="1352550" y="15312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39"/>
          <p:cNvSpPr txBox="1"/>
          <p:nvPr>
            <p:ph idx="1" type="subTitle"/>
          </p:nvPr>
        </p:nvSpPr>
        <p:spPr>
          <a:xfrm>
            <a:off x="12225" y="1680950"/>
            <a:ext cx="9144000" cy="4764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1200"/>
              </a:spcAft>
              <a:buNone/>
            </a:pPr>
            <a:r>
              <a:rPr lang="en" sz="1600">
                <a:solidFill>
                  <a:schemeClr val="dk1"/>
                </a:solidFill>
                <a:latin typeface="Roboto"/>
                <a:ea typeface="Roboto"/>
                <a:cs typeface="Roboto"/>
                <a:sym typeface="Roboto"/>
              </a:rPr>
              <a:t>Analysts</a:t>
            </a:r>
            <a:r>
              <a:rPr lang="en" sz="1600">
                <a:solidFill>
                  <a:schemeClr val="dk1"/>
                </a:solidFill>
                <a:latin typeface="Roboto"/>
                <a:ea typeface="Roboto"/>
                <a:cs typeface="Roboto"/>
                <a:sym typeface="Roboto"/>
              </a:rPr>
              <a:t> first quantify </a:t>
            </a:r>
            <a:r>
              <a:rPr b="1" lang="en" sz="1600">
                <a:solidFill>
                  <a:schemeClr val="dk1"/>
                </a:solidFill>
                <a:latin typeface="Roboto"/>
                <a:ea typeface="Roboto"/>
                <a:cs typeface="Roboto"/>
                <a:sym typeface="Roboto"/>
              </a:rPr>
              <a:t>asset value</a:t>
            </a:r>
            <a:r>
              <a:rPr lang="en" sz="1600">
                <a:solidFill>
                  <a:schemeClr val="dk1"/>
                </a:solidFill>
                <a:latin typeface="Roboto"/>
                <a:ea typeface="Roboto"/>
                <a:cs typeface="Roboto"/>
                <a:sym typeface="Roboto"/>
              </a:rPr>
              <a:t> and </a:t>
            </a:r>
            <a:r>
              <a:rPr b="1" lang="en" sz="1600">
                <a:solidFill>
                  <a:schemeClr val="dk1"/>
                </a:solidFill>
                <a:latin typeface="Roboto"/>
                <a:ea typeface="Roboto"/>
                <a:cs typeface="Roboto"/>
                <a:sym typeface="Roboto"/>
              </a:rPr>
              <a:t>exposure factor</a:t>
            </a:r>
            <a:r>
              <a:rPr lang="en" sz="1600">
                <a:solidFill>
                  <a:schemeClr val="dk1"/>
                </a:solidFill>
                <a:latin typeface="Roboto"/>
                <a:ea typeface="Roboto"/>
                <a:cs typeface="Roboto"/>
                <a:sym typeface="Roboto"/>
              </a:rPr>
              <a:t>.</a:t>
            </a:r>
            <a:endParaRPr/>
          </a:p>
        </p:txBody>
      </p:sp>
      <p:sp>
        <p:nvSpPr>
          <p:cNvPr id="4421" name="Google Shape;4421;p239"/>
          <p:cNvSpPr/>
          <p:nvPr/>
        </p:nvSpPr>
        <p:spPr>
          <a:xfrm>
            <a:off x="1352550" y="2383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39"/>
          <p:cNvSpPr/>
          <p:nvPr/>
        </p:nvSpPr>
        <p:spPr>
          <a:xfrm>
            <a:off x="1352550" y="32262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39"/>
          <p:cNvSpPr/>
          <p:nvPr/>
        </p:nvSpPr>
        <p:spPr>
          <a:xfrm>
            <a:off x="1352550" y="4071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4" name="Google Shape;4424;p239"/>
          <p:cNvPicPr preferRelativeResize="0"/>
          <p:nvPr/>
        </p:nvPicPr>
        <p:blipFill rotWithShape="1">
          <a:blip r:embed="rId3">
            <a:alphaModFix amt="60000"/>
          </a:blip>
          <a:srcRect b="1765" l="0" r="0" t="1774"/>
          <a:stretch/>
        </p:blipFill>
        <p:spPr>
          <a:xfrm>
            <a:off x="429768" y="1555211"/>
            <a:ext cx="785567" cy="606900"/>
          </a:xfrm>
          <a:prstGeom prst="rect">
            <a:avLst/>
          </a:prstGeom>
          <a:noFill/>
          <a:ln>
            <a:noFill/>
          </a:ln>
        </p:spPr>
      </p:pic>
      <p:pic>
        <p:nvPicPr>
          <p:cNvPr id="4425" name="Google Shape;4425;p239"/>
          <p:cNvPicPr preferRelativeResize="0"/>
          <p:nvPr/>
        </p:nvPicPr>
        <p:blipFill rotWithShape="1">
          <a:blip r:embed="rId4">
            <a:alphaModFix amt="60000"/>
          </a:blip>
          <a:srcRect b="1765" l="0" r="0" t="1774"/>
          <a:stretch/>
        </p:blipFill>
        <p:spPr>
          <a:xfrm>
            <a:off x="429768" y="2379498"/>
            <a:ext cx="785566" cy="606900"/>
          </a:xfrm>
          <a:prstGeom prst="rect">
            <a:avLst/>
          </a:prstGeom>
          <a:noFill/>
          <a:ln>
            <a:noFill/>
          </a:ln>
        </p:spPr>
      </p:pic>
      <p:pic>
        <p:nvPicPr>
          <p:cNvPr id="4426" name="Google Shape;4426;p239"/>
          <p:cNvPicPr preferRelativeResize="0"/>
          <p:nvPr/>
        </p:nvPicPr>
        <p:blipFill rotWithShape="1">
          <a:blip r:embed="rId5">
            <a:alphaModFix amt="60000"/>
          </a:blip>
          <a:srcRect b="1765" l="0" r="0" t="1774"/>
          <a:stretch/>
        </p:blipFill>
        <p:spPr>
          <a:xfrm>
            <a:off x="429768" y="3208598"/>
            <a:ext cx="785566" cy="606900"/>
          </a:xfrm>
          <a:prstGeom prst="rect">
            <a:avLst/>
          </a:prstGeom>
          <a:noFill/>
          <a:ln>
            <a:noFill/>
          </a:ln>
        </p:spPr>
      </p:pic>
      <p:pic>
        <p:nvPicPr>
          <p:cNvPr id="4427" name="Google Shape;4427;p239"/>
          <p:cNvPicPr preferRelativeResize="0"/>
          <p:nvPr/>
        </p:nvPicPr>
        <p:blipFill rotWithShape="1">
          <a:blip r:embed="rId6">
            <a:alphaModFix amt="60000"/>
          </a:blip>
          <a:srcRect b="1765" l="0" r="0" t="1774"/>
          <a:stretch/>
        </p:blipFill>
        <p:spPr>
          <a:xfrm>
            <a:off x="432306" y="4068973"/>
            <a:ext cx="785567" cy="606900"/>
          </a:xfrm>
          <a:prstGeom prst="rect">
            <a:avLst/>
          </a:prstGeom>
          <a:noFill/>
          <a:ln>
            <a:noFill/>
          </a:ln>
        </p:spPr>
      </p:pic>
      <p:sp>
        <p:nvSpPr>
          <p:cNvPr id="4428" name="Google Shape;4428;p239"/>
          <p:cNvSpPr txBox="1"/>
          <p:nvPr>
            <p:ph idx="2" type="subTitle"/>
          </p:nvPr>
        </p:nvSpPr>
        <p:spPr>
          <a:xfrm>
            <a:off x="12225" y="237675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b="1" lang="en" sz="1600">
                <a:solidFill>
                  <a:schemeClr val="dk1"/>
                </a:solidFill>
                <a:latin typeface="Roboto"/>
                <a:ea typeface="Roboto"/>
                <a:cs typeface="Roboto"/>
                <a:sym typeface="Roboto"/>
              </a:rPr>
              <a:t>As</a:t>
            </a:r>
            <a:r>
              <a:rPr b="1" lang="en" sz="1600">
                <a:solidFill>
                  <a:schemeClr val="dk1"/>
                </a:solidFill>
                <a:latin typeface="Roboto"/>
                <a:ea typeface="Roboto"/>
                <a:cs typeface="Roboto"/>
                <a:sym typeface="Roboto"/>
              </a:rPr>
              <a:t>set value </a:t>
            </a:r>
            <a:r>
              <a:rPr lang="en" sz="1600">
                <a:solidFill>
                  <a:schemeClr val="dk1"/>
                </a:solidFill>
                <a:latin typeface="Roboto"/>
                <a:ea typeface="Roboto"/>
                <a:cs typeface="Roboto"/>
                <a:sym typeface="Roboto"/>
              </a:rPr>
              <a:t>is how much money an asset is worth in currency.</a:t>
            </a:r>
            <a:endParaRPr sz="1600">
              <a:solidFill>
                <a:schemeClr val="dk1"/>
              </a:solidFill>
              <a:latin typeface="Roboto"/>
              <a:ea typeface="Roboto"/>
              <a:cs typeface="Roboto"/>
              <a:sym typeface="Roboto"/>
            </a:endParaRPr>
          </a:p>
        </p:txBody>
      </p:sp>
      <p:sp>
        <p:nvSpPr>
          <p:cNvPr id="4429" name="Google Shape;4429;p239"/>
          <p:cNvSpPr txBox="1"/>
          <p:nvPr>
            <p:ph idx="3" type="subTitle"/>
          </p:nvPr>
        </p:nvSpPr>
        <p:spPr>
          <a:xfrm>
            <a:off x="12225" y="323345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b="1" lang="en" sz="1600">
                <a:solidFill>
                  <a:schemeClr val="dk1"/>
                </a:solidFill>
                <a:latin typeface="Roboto"/>
                <a:ea typeface="Roboto"/>
                <a:cs typeface="Roboto"/>
                <a:sym typeface="Roboto"/>
              </a:rPr>
              <a:t>E</a:t>
            </a:r>
            <a:r>
              <a:rPr b="1" lang="en" sz="1600">
                <a:solidFill>
                  <a:schemeClr val="dk1"/>
                </a:solidFill>
                <a:latin typeface="Roboto"/>
                <a:ea typeface="Roboto"/>
                <a:cs typeface="Roboto"/>
                <a:sym typeface="Roboto"/>
              </a:rPr>
              <a:t>xposure factor </a:t>
            </a:r>
            <a:r>
              <a:rPr lang="en" sz="1600">
                <a:solidFill>
                  <a:schemeClr val="dk1"/>
                </a:solidFill>
                <a:latin typeface="Roboto"/>
                <a:ea typeface="Roboto"/>
                <a:cs typeface="Roboto"/>
                <a:sym typeface="Roboto"/>
              </a:rPr>
              <a:t>is how much of an asset will be affected in a breach.</a:t>
            </a:r>
            <a:endParaRPr sz="1600">
              <a:solidFill>
                <a:schemeClr val="dk1"/>
              </a:solidFill>
              <a:latin typeface="Roboto"/>
              <a:ea typeface="Roboto"/>
              <a:cs typeface="Roboto"/>
              <a:sym typeface="Roboto"/>
            </a:endParaRPr>
          </a:p>
        </p:txBody>
      </p:sp>
      <p:sp>
        <p:nvSpPr>
          <p:cNvPr id="4430" name="Google Shape;4430;p239"/>
          <p:cNvSpPr txBox="1"/>
          <p:nvPr>
            <p:ph idx="4" type="subTitle"/>
          </p:nvPr>
        </p:nvSpPr>
        <p:spPr>
          <a:xfrm>
            <a:off x="12225" y="4068975"/>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In other words, whether an attack will result in </a:t>
            </a:r>
            <a:r>
              <a:rPr b="1" lang="en" sz="1600">
                <a:solidFill>
                  <a:schemeClr val="dk1"/>
                </a:solidFill>
                <a:latin typeface="Roboto"/>
                <a:ea typeface="Roboto"/>
                <a:cs typeface="Roboto"/>
                <a:sym typeface="Roboto"/>
              </a:rPr>
              <a:t>partial and temporary</a:t>
            </a:r>
            <a:r>
              <a:rPr lang="en" sz="1600">
                <a:solidFill>
                  <a:schemeClr val="dk1"/>
                </a:solidFill>
                <a:latin typeface="Roboto"/>
                <a:ea typeface="Roboto"/>
                <a:cs typeface="Roboto"/>
                <a:sym typeface="Roboto"/>
              </a:rPr>
              <a:t> or </a:t>
            </a:r>
            <a:r>
              <a:rPr b="1" lang="en" sz="1600">
                <a:solidFill>
                  <a:schemeClr val="dk1"/>
                </a:solidFill>
                <a:latin typeface="Roboto"/>
                <a:ea typeface="Roboto"/>
                <a:cs typeface="Roboto"/>
                <a:sym typeface="Roboto"/>
              </a:rPr>
              <a:t>complete and permanent</a:t>
            </a:r>
            <a:r>
              <a:rPr lang="en" sz="1600">
                <a:solidFill>
                  <a:schemeClr val="dk1"/>
                </a:solidFill>
                <a:latin typeface="Roboto"/>
                <a:ea typeface="Roboto"/>
                <a:cs typeface="Roboto"/>
                <a:sym typeface="Roboto"/>
              </a:rPr>
              <a:t> destruction of an </a:t>
            </a:r>
            <a:r>
              <a:rPr lang="en" sz="1600">
                <a:solidFill>
                  <a:schemeClr val="dk1"/>
                </a:solidFill>
                <a:latin typeface="Roboto"/>
                <a:ea typeface="Roboto"/>
                <a:cs typeface="Roboto"/>
                <a:sym typeface="Roboto"/>
              </a:rPr>
              <a:t>asset</a:t>
            </a:r>
            <a:r>
              <a:rPr lang="en"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4" name="Shape 4434"/>
        <p:cNvGrpSpPr/>
        <p:nvPr/>
      </p:nvGrpSpPr>
      <p:grpSpPr>
        <a:xfrm>
          <a:off x="0" y="0"/>
          <a:ext cx="0" cy="0"/>
          <a:chOff x="0" y="0"/>
          <a:chExt cx="0" cy="0"/>
        </a:xfrm>
      </p:grpSpPr>
      <p:sp>
        <p:nvSpPr>
          <p:cNvPr id="4435" name="Google Shape;4435;p240"/>
          <p:cNvSpPr/>
          <p:nvPr/>
        </p:nvSpPr>
        <p:spPr>
          <a:xfrm>
            <a:off x="-28325" y="-9450"/>
            <a:ext cx="9172200" cy="5153100"/>
          </a:xfrm>
          <a:prstGeom prst="rect">
            <a:avLst/>
          </a:prstGeom>
          <a:gradFill>
            <a:gsLst>
              <a:gs pos="0">
                <a:srgbClr val="DFE9FB"/>
              </a:gs>
              <a:gs pos="100000">
                <a:srgbClr val="6E9BE7"/>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40"/>
          <p:cNvSpPr/>
          <p:nvPr/>
        </p:nvSpPr>
        <p:spPr>
          <a:xfrm flipH="1">
            <a:off x="4144800" y="1850400"/>
            <a:ext cx="4999200" cy="3293100"/>
          </a:xfrm>
          <a:prstGeom prst="rtTriangle">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4437" name="Google Shape;4437;p2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38" name="Google Shape;4438;p2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Determining Exposure Factor</a:t>
            </a:r>
            <a:endParaRPr/>
          </a:p>
        </p:txBody>
      </p:sp>
      <p:sp>
        <p:nvSpPr>
          <p:cNvPr id="4439" name="Google Shape;4439;p24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24292E"/>
                </a:solidFill>
              </a:rPr>
              <a:t>Exposure factor is always somewhat subjective. </a:t>
            </a:r>
            <a:r>
              <a:rPr lang="en">
                <a:solidFill>
                  <a:srgbClr val="24292E"/>
                </a:solidFill>
              </a:rPr>
              <a:t>We apply a numerical</a:t>
            </a:r>
            <a:r>
              <a:rPr lang="en">
                <a:solidFill>
                  <a:srgbClr val="24292E"/>
                </a:solidFill>
              </a:rPr>
              <a:t> value for the level of damage an exploited risk would produce.</a:t>
            </a:r>
            <a:endParaRPr/>
          </a:p>
        </p:txBody>
      </p:sp>
      <p:sp>
        <p:nvSpPr>
          <p:cNvPr id="4440" name="Google Shape;4440;p240"/>
          <p:cNvSpPr txBox="1"/>
          <p:nvPr>
            <p:ph idx="1" type="subTitle"/>
          </p:nvPr>
        </p:nvSpPr>
        <p:spPr>
          <a:xfrm>
            <a:off x="6199732" y="1518800"/>
            <a:ext cx="27420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Attack would </a:t>
            </a:r>
            <a:r>
              <a:rPr b="1" lang="en" sz="1800">
                <a:latin typeface="Roboto"/>
                <a:ea typeface="Roboto"/>
                <a:cs typeface="Roboto"/>
                <a:sym typeface="Roboto"/>
              </a:rPr>
              <a:t>completely eliminate </a:t>
            </a:r>
            <a:r>
              <a:rPr lang="en" sz="1800">
                <a:latin typeface="Roboto"/>
                <a:ea typeface="Roboto"/>
                <a:cs typeface="Roboto"/>
                <a:sym typeface="Roboto"/>
              </a:rPr>
              <a:t>an asset. </a:t>
            </a:r>
            <a:endParaRPr sz="1800">
              <a:latin typeface="Roboto"/>
              <a:ea typeface="Roboto"/>
              <a:cs typeface="Roboto"/>
              <a:sym typeface="Roboto"/>
            </a:endParaRPr>
          </a:p>
        </p:txBody>
      </p:sp>
      <p:sp>
        <p:nvSpPr>
          <p:cNvPr id="4441" name="Google Shape;4441;p240"/>
          <p:cNvSpPr txBox="1"/>
          <p:nvPr>
            <p:ph idx="2" type="subTitle"/>
          </p:nvPr>
        </p:nvSpPr>
        <p:spPr>
          <a:xfrm>
            <a:off x="4848200" y="2374625"/>
            <a:ext cx="32910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Attack would </a:t>
            </a:r>
            <a:r>
              <a:rPr b="1" lang="en" sz="1800">
                <a:solidFill>
                  <a:schemeClr val="dk1"/>
                </a:solidFill>
                <a:latin typeface="Roboto"/>
                <a:ea typeface="Roboto"/>
                <a:cs typeface="Roboto"/>
                <a:sym typeface="Roboto"/>
              </a:rPr>
              <a:t>mostly eliminate</a:t>
            </a:r>
            <a:r>
              <a:rPr lang="en" sz="1800">
                <a:solidFill>
                  <a:schemeClr val="dk1"/>
                </a:solidFill>
                <a:latin typeface="Roboto"/>
                <a:ea typeface="Roboto"/>
                <a:cs typeface="Roboto"/>
                <a:sym typeface="Roboto"/>
              </a:rPr>
              <a:t> an asset. </a:t>
            </a:r>
            <a:endParaRPr sz="1800">
              <a:latin typeface="Roboto"/>
              <a:ea typeface="Roboto"/>
              <a:cs typeface="Roboto"/>
              <a:sym typeface="Roboto"/>
            </a:endParaRPr>
          </a:p>
        </p:txBody>
      </p:sp>
      <p:sp>
        <p:nvSpPr>
          <p:cNvPr id="4442" name="Google Shape;4442;p240"/>
          <p:cNvSpPr txBox="1"/>
          <p:nvPr>
            <p:ph idx="3" type="subTitle"/>
          </p:nvPr>
        </p:nvSpPr>
        <p:spPr>
          <a:xfrm>
            <a:off x="3363800" y="3230450"/>
            <a:ext cx="27498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Attack would </a:t>
            </a:r>
            <a:r>
              <a:rPr b="1" lang="en" sz="1800">
                <a:solidFill>
                  <a:schemeClr val="dk1"/>
                </a:solidFill>
                <a:latin typeface="Roboto"/>
                <a:ea typeface="Roboto"/>
                <a:cs typeface="Roboto"/>
                <a:sym typeface="Roboto"/>
              </a:rPr>
              <a:t>half eliminate</a:t>
            </a:r>
            <a:r>
              <a:rPr lang="en" sz="1800">
                <a:solidFill>
                  <a:schemeClr val="dk1"/>
                </a:solidFill>
                <a:latin typeface="Roboto"/>
                <a:ea typeface="Roboto"/>
                <a:cs typeface="Roboto"/>
                <a:sym typeface="Roboto"/>
              </a:rPr>
              <a:t> an asset. </a:t>
            </a:r>
            <a:endParaRPr sz="1800">
              <a:solidFill>
                <a:schemeClr val="dk1"/>
              </a:solidFill>
              <a:latin typeface="Roboto"/>
              <a:ea typeface="Roboto"/>
              <a:cs typeface="Roboto"/>
              <a:sym typeface="Roboto"/>
            </a:endParaRPr>
          </a:p>
        </p:txBody>
      </p:sp>
      <p:sp>
        <p:nvSpPr>
          <p:cNvPr id="4443" name="Google Shape;4443;p240"/>
          <p:cNvSpPr txBox="1"/>
          <p:nvPr>
            <p:ph idx="4" type="subTitle"/>
          </p:nvPr>
        </p:nvSpPr>
        <p:spPr>
          <a:xfrm>
            <a:off x="1954552" y="4071350"/>
            <a:ext cx="27498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Attack would </a:t>
            </a:r>
            <a:r>
              <a:rPr b="1" lang="en" sz="1800">
                <a:solidFill>
                  <a:schemeClr val="dk1"/>
                </a:solidFill>
                <a:latin typeface="Roboto"/>
                <a:ea typeface="Roboto"/>
                <a:cs typeface="Roboto"/>
                <a:sym typeface="Roboto"/>
              </a:rPr>
              <a:t>partially eliminate</a:t>
            </a:r>
            <a:r>
              <a:rPr lang="en" sz="1800">
                <a:solidFill>
                  <a:schemeClr val="dk1"/>
                </a:solidFill>
                <a:latin typeface="Roboto"/>
                <a:ea typeface="Roboto"/>
                <a:cs typeface="Roboto"/>
                <a:sym typeface="Roboto"/>
              </a:rPr>
              <a:t> an asset. </a:t>
            </a:r>
            <a:endParaRPr sz="1800">
              <a:solidFill>
                <a:schemeClr val="dk1"/>
              </a:solidFill>
              <a:latin typeface="Roboto"/>
              <a:ea typeface="Roboto"/>
              <a:cs typeface="Roboto"/>
              <a:sym typeface="Roboto"/>
            </a:endParaRPr>
          </a:p>
        </p:txBody>
      </p:sp>
      <p:sp>
        <p:nvSpPr>
          <p:cNvPr id="4444" name="Google Shape;4444;p240"/>
          <p:cNvSpPr/>
          <p:nvPr/>
        </p:nvSpPr>
        <p:spPr>
          <a:xfrm>
            <a:off x="390200" y="1543225"/>
            <a:ext cx="5726100" cy="606900"/>
          </a:xfrm>
          <a:prstGeom prst="roundRect">
            <a:avLst>
              <a:gd fmla="val 16667" name="adj"/>
            </a:avLst>
          </a:prstGeom>
          <a:solidFill>
            <a:srgbClr val="E5323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1.0</a:t>
            </a:r>
            <a:endParaRPr sz="2400">
              <a:latin typeface="Roboto Mono"/>
              <a:ea typeface="Roboto Mono"/>
              <a:cs typeface="Roboto Mono"/>
              <a:sym typeface="Roboto Mono"/>
            </a:endParaRPr>
          </a:p>
        </p:txBody>
      </p:sp>
      <p:sp>
        <p:nvSpPr>
          <p:cNvPr id="4445" name="Google Shape;4445;p240"/>
          <p:cNvSpPr/>
          <p:nvPr/>
        </p:nvSpPr>
        <p:spPr>
          <a:xfrm>
            <a:off x="390200" y="2389525"/>
            <a:ext cx="4381800" cy="606900"/>
          </a:xfrm>
          <a:prstGeom prst="roundRect">
            <a:avLst>
              <a:gd fmla="val 16667" name="adj"/>
            </a:avLst>
          </a:prstGeom>
          <a:solidFill>
            <a:srgbClr val="F98846"/>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.75</a:t>
            </a:r>
            <a:endParaRPr sz="2400">
              <a:latin typeface="Roboto Mono"/>
              <a:ea typeface="Roboto Mono"/>
              <a:cs typeface="Roboto Mono"/>
              <a:sym typeface="Roboto Mono"/>
            </a:endParaRPr>
          </a:p>
        </p:txBody>
      </p:sp>
      <p:sp>
        <p:nvSpPr>
          <p:cNvPr id="4446" name="Google Shape;4446;p240"/>
          <p:cNvSpPr/>
          <p:nvPr/>
        </p:nvSpPr>
        <p:spPr>
          <a:xfrm>
            <a:off x="390200" y="3230450"/>
            <a:ext cx="2897400" cy="606900"/>
          </a:xfrm>
          <a:prstGeom prst="roundRect">
            <a:avLst>
              <a:gd fmla="val 16667" name="adj"/>
            </a:avLst>
          </a:prstGeom>
          <a:solidFill>
            <a:srgbClr val="FFBA4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0.5</a:t>
            </a:r>
            <a:endParaRPr sz="2400">
              <a:latin typeface="Roboto Mono"/>
              <a:ea typeface="Roboto Mono"/>
              <a:cs typeface="Roboto Mono"/>
              <a:sym typeface="Roboto Mono"/>
            </a:endParaRPr>
          </a:p>
        </p:txBody>
      </p:sp>
      <p:sp>
        <p:nvSpPr>
          <p:cNvPr id="4447" name="Google Shape;4447;p240"/>
          <p:cNvSpPr/>
          <p:nvPr/>
        </p:nvSpPr>
        <p:spPr>
          <a:xfrm>
            <a:off x="390200" y="4071350"/>
            <a:ext cx="1484400" cy="6069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latin typeface="Roboto Mono"/>
                <a:ea typeface="Roboto Mono"/>
                <a:cs typeface="Roboto Mono"/>
                <a:sym typeface="Roboto Mono"/>
              </a:rPr>
              <a:t>.25</a:t>
            </a:r>
            <a:endParaRPr sz="2400">
              <a:latin typeface="Roboto Mono"/>
              <a:ea typeface="Roboto Mono"/>
              <a:cs typeface="Roboto Mono"/>
              <a:sym typeface="Roboto Mono"/>
            </a:endParaRPr>
          </a:p>
        </p:txBody>
      </p:sp>
      <p:cxnSp>
        <p:nvCxnSpPr>
          <p:cNvPr id="4448" name="Google Shape;4448;p2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449" name="Google Shape;4449;p2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53" name="Shape 4453"/>
        <p:cNvGrpSpPr/>
        <p:nvPr/>
      </p:nvGrpSpPr>
      <p:grpSpPr>
        <a:xfrm>
          <a:off x="0" y="0"/>
          <a:ext cx="0" cy="0"/>
          <a:chOff x="0" y="0"/>
          <a:chExt cx="0" cy="0"/>
        </a:xfrm>
      </p:grpSpPr>
      <p:pic>
        <p:nvPicPr>
          <p:cNvPr id="4454" name="Google Shape;4454;p241"/>
          <p:cNvPicPr preferRelativeResize="0"/>
          <p:nvPr/>
        </p:nvPicPr>
        <p:blipFill rotWithShape="1">
          <a:blip r:embed="rId3">
            <a:alphaModFix/>
          </a:blip>
          <a:srcRect b="0" l="6071" r="5031" t="0"/>
          <a:stretch/>
        </p:blipFill>
        <p:spPr>
          <a:xfrm>
            <a:off x="0" y="0"/>
            <a:ext cx="9143995" cy="5143504"/>
          </a:xfrm>
          <a:prstGeom prst="rect">
            <a:avLst/>
          </a:prstGeom>
          <a:noFill/>
          <a:ln>
            <a:noFill/>
          </a:ln>
        </p:spPr>
      </p:pic>
      <p:sp>
        <p:nvSpPr>
          <p:cNvPr id="4455" name="Google Shape;4455;p2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56" name="Google Shape;4456;p241"/>
          <p:cNvSpPr txBox="1"/>
          <p:nvPr>
            <p:ph type="title"/>
          </p:nvPr>
        </p:nvSpPr>
        <p:spPr>
          <a:xfrm>
            <a:off x="3114600" y="1014525"/>
            <a:ext cx="5832900" cy="2027100"/>
          </a:xfrm>
          <a:prstGeom prst="rect">
            <a:avLst/>
          </a:prstGeom>
        </p:spPr>
        <p:txBody>
          <a:bodyPr anchorCtr="0" anchor="t" bIns="91425" lIns="457200" spcFirstLastPara="1" rIns="274300" wrap="square" tIns="182875">
            <a:noAutofit/>
          </a:bodyPr>
          <a:lstStyle/>
          <a:p>
            <a:pPr indent="0" lvl="0" marL="0" rtl="0" algn="l">
              <a:spcBef>
                <a:spcPts val="0"/>
              </a:spcBef>
              <a:spcAft>
                <a:spcPts val="800"/>
              </a:spcAft>
              <a:buClr>
                <a:schemeClr val="dk1"/>
              </a:buClr>
              <a:buSzPts val="1100"/>
              <a:buFont typeface="Arial"/>
              <a:buNone/>
            </a:pPr>
            <a:r>
              <a:rPr lang="en" sz="2700">
                <a:solidFill>
                  <a:srgbClr val="FFFFFF"/>
                </a:solidFill>
                <a:latin typeface="Roboto"/>
                <a:ea typeface="Roboto"/>
                <a:cs typeface="Roboto"/>
                <a:sym typeface="Roboto"/>
              </a:rPr>
              <a:t>A</a:t>
            </a:r>
            <a:r>
              <a:rPr lang="en" sz="2700">
                <a:solidFill>
                  <a:srgbClr val="FFFFFF"/>
                </a:solidFill>
                <a:latin typeface="Roboto"/>
                <a:ea typeface="Roboto"/>
                <a:cs typeface="Roboto"/>
                <a:sym typeface="Roboto"/>
              </a:rPr>
              <a:t> mail server that’s reduced </a:t>
            </a:r>
            <a:br>
              <a:rPr lang="en" sz="2700">
                <a:solidFill>
                  <a:srgbClr val="FFFFFF"/>
                </a:solidFill>
                <a:latin typeface="Roboto"/>
                <a:ea typeface="Roboto"/>
                <a:cs typeface="Roboto"/>
                <a:sym typeface="Roboto"/>
              </a:rPr>
            </a:br>
            <a:r>
              <a:rPr lang="en" sz="2700">
                <a:solidFill>
                  <a:srgbClr val="FFFFFF"/>
                </a:solidFill>
                <a:latin typeface="Roboto"/>
                <a:ea typeface="Roboto"/>
                <a:cs typeface="Roboto"/>
                <a:sym typeface="Roboto"/>
              </a:rPr>
              <a:t>to 0% functionality during a </a:t>
            </a:r>
            <a:br>
              <a:rPr lang="en" sz="2700">
                <a:solidFill>
                  <a:srgbClr val="FFFFFF"/>
                </a:solidFill>
                <a:latin typeface="Roboto"/>
                <a:ea typeface="Roboto"/>
                <a:cs typeface="Roboto"/>
                <a:sym typeface="Roboto"/>
              </a:rPr>
            </a:br>
            <a:r>
              <a:rPr lang="en" sz="2700">
                <a:solidFill>
                  <a:srgbClr val="FFFFFF"/>
                </a:solidFill>
                <a:latin typeface="Roboto"/>
                <a:ea typeface="Roboto"/>
                <a:cs typeface="Roboto"/>
                <a:sym typeface="Roboto"/>
              </a:rPr>
              <a:t>power outage has an exposure factor of what?</a:t>
            </a:r>
            <a:br>
              <a:rPr lang="en" sz="2700">
                <a:solidFill>
                  <a:srgbClr val="FFFFFF"/>
                </a:solidFill>
                <a:latin typeface="Roboto"/>
                <a:ea typeface="Roboto"/>
                <a:cs typeface="Roboto"/>
                <a:sym typeface="Roboto"/>
              </a:rPr>
            </a:br>
            <a:endParaRPr sz="2700">
              <a:solidFill>
                <a:srgbClr val="FFFFFF"/>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60" name="Shape 4460"/>
        <p:cNvGrpSpPr/>
        <p:nvPr/>
      </p:nvGrpSpPr>
      <p:grpSpPr>
        <a:xfrm>
          <a:off x="0" y="0"/>
          <a:ext cx="0" cy="0"/>
          <a:chOff x="0" y="0"/>
          <a:chExt cx="0" cy="0"/>
        </a:xfrm>
      </p:grpSpPr>
      <p:pic>
        <p:nvPicPr>
          <p:cNvPr id="4461" name="Google Shape;4461;p242"/>
          <p:cNvPicPr preferRelativeResize="0"/>
          <p:nvPr/>
        </p:nvPicPr>
        <p:blipFill rotWithShape="1">
          <a:blip r:embed="rId3">
            <a:alphaModFix/>
          </a:blip>
          <a:srcRect b="0" l="6071" r="5031" t="0"/>
          <a:stretch/>
        </p:blipFill>
        <p:spPr>
          <a:xfrm>
            <a:off x="0" y="0"/>
            <a:ext cx="9143995" cy="5143504"/>
          </a:xfrm>
          <a:prstGeom prst="rect">
            <a:avLst/>
          </a:prstGeom>
          <a:noFill/>
          <a:ln>
            <a:noFill/>
          </a:ln>
        </p:spPr>
      </p:pic>
      <p:sp>
        <p:nvSpPr>
          <p:cNvPr id="4462" name="Google Shape;4462;p242"/>
          <p:cNvSpPr txBox="1"/>
          <p:nvPr>
            <p:ph type="title"/>
          </p:nvPr>
        </p:nvSpPr>
        <p:spPr>
          <a:xfrm>
            <a:off x="3114600" y="1014525"/>
            <a:ext cx="5832900" cy="20271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2700">
                <a:solidFill>
                  <a:srgbClr val="FFFFFF"/>
                </a:solidFill>
                <a:latin typeface="Roboto"/>
                <a:ea typeface="Roboto"/>
                <a:cs typeface="Roboto"/>
                <a:sym typeface="Roboto"/>
              </a:rPr>
              <a:t>A</a:t>
            </a:r>
            <a:r>
              <a:rPr lang="en" sz="2700">
                <a:solidFill>
                  <a:srgbClr val="FFFFFF"/>
                </a:solidFill>
                <a:latin typeface="Roboto"/>
                <a:ea typeface="Roboto"/>
                <a:cs typeface="Roboto"/>
                <a:sym typeface="Roboto"/>
              </a:rPr>
              <a:t> mail server that’s reduced </a:t>
            </a:r>
            <a:br>
              <a:rPr lang="en" sz="2700">
                <a:solidFill>
                  <a:srgbClr val="FFFFFF"/>
                </a:solidFill>
                <a:latin typeface="Roboto"/>
                <a:ea typeface="Roboto"/>
                <a:cs typeface="Roboto"/>
                <a:sym typeface="Roboto"/>
              </a:rPr>
            </a:br>
            <a:r>
              <a:rPr lang="en" sz="2700">
                <a:solidFill>
                  <a:srgbClr val="FFFFFF"/>
                </a:solidFill>
                <a:latin typeface="Roboto"/>
                <a:ea typeface="Roboto"/>
                <a:cs typeface="Roboto"/>
                <a:sym typeface="Roboto"/>
              </a:rPr>
              <a:t>to 0% functionality during a </a:t>
            </a:r>
            <a:br>
              <a:rPr lang="en" sz="2700">
                <a:solidFill>
                  <a:srgbClr val="FFFFFF"/>
                </a:solidFill>
                <a:latin typeface="Roboto"/>
                <a:ea typeface="Roboto"/>
                <a:cs typeface="Roboto"/>
                <a:sym typeface="Roboto"/>
              </a:rPr>
            </a:br>
            <a:r>
              <a:rPr lang="en" sz="2700">
                <a:solidFill>
                  <a:srgbClr val="FFFFFF"/>
                </a:solidFill>
                <a:latin typeface="Roboto"/>
                <a:ea typeface="Roboto"/>
                <a:cs typeface="Roboto"/>
                <a:sym typeface="Roboto"/>
              </a:rPr>
              <a:t>power outage has an exposure factor of what?</a:t>
            </a:r>
            <a:br>
              <a:rPr lang="en" sz="2700">
                <a:solidFill>
                  <a:srgbClr val="FFFFFF"/>
                </a:solidFill>
                <a:latin typeface="Roboto"/>
                <a:ea typeface="Roboto"/>
                <a:cs typeface="Roboto"/>
                <a:sym typeface="Roboto"/>
              </a:rPr>
            </a:br>
            <a:br>
              <a:rPr lang="en" sz="2700">
                <a:solidFill>
                  <a:srgbClr val="FFFFFF"/>
                </a:solidFill>
                <a:latin typeface="Roboto"/>
                <a:ea typeface="Roboto"/>
                <a:cs typeface="Roboto"/>
                <a:sym typeface="Roboto"/>
              </a:rPr>
            </a:br>
            <a:r>
              <a:rPr b="1" lang="en" sz="2700">
                <a:solidFill>
                  <a:schemeClr val="lt1"/>
                </a:solidFill>
                <a:latin typeface="Roboto"/>
                <a:ea typeface="Roboto"/>
                <a:cs typeface="Roboto"/>
                <a:sym typeface="Roboto"/>
              </a:rPr>
              <a:t>Exposure factor of 1</a:t>
            </a:r>
            <a:r>
              <a:rPr lang="en" sz="2700">
                <a:solidFill>
                  <a:schemeClr val="lt1"/>
                </a:solidFill>
                <a:latin typeface="Roboto"/>
                <a:ea typeface="Roboto"/>
                <a:cs typeface="Roboto"/>
                <a:sym typeface="Roboto"/>
              </a:rPr>
              <a:t>.</a:t>
            </a:r>
            <a:endParaRPr sz="2200">
              <a:solidFill>
                <a:schemeClr val="lt1"/>
              </a:solidFill>
              <a:latin typeface="Roboto"/>
              <a:ea typeface="Roboto"/>
              <a:cs typeface="Roboto"/>
              <a:sym typeface="Roboto"/>
            </a:endParaRPr>
          </a:p>
          <a:p>
            <a:pPr indent="0" lvl="0" marL="0" rtl="0" algn="l">
              <a:spcBef>
                <a:spcPts val="800"/>
              </a:spcBef>
              <a:spcAft>
                <a:spcPts val="800"/>
              </a:spcAft>
              <a:buClr>
                <a:schemeClr val="dk1"/>
              </a:buClr>
              <a:buSzPts val="1100"/>
              <a:buFont typeface="Arial"/>
              <a:buNone/>
            </a:pPr>
            <a:r>
              <a:t/>
            </a:r>
            <a:endParaRPr sz="2700">
              <a:solidFill>
                <a:srgbClr val="FFFFFF"/>
              </a:solidFill>
              <a:latin typeface="Roboto"/>
              <a:ea typeface="Roboto"/>
              <a:cs typeface="Roboto"/>
              <a:sym typeface="Roboto"/>
            </a:endParaRPr>
          </a:p>
        </p:txBody>
      </p:sp>
      <p:sp>
        <p:nvSpPr>
          <p:cNvPr id="4463" name="Google Shape;4463;p2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7" name="Shape 4467"/>
        <p:cNvGrpSpPr/>
        <p:nvPr/>
      </p:nvGrpSpPr>
      <p:grpSpPr>
        <a:xfrm>
          <a:off x="0" y="0"/>
          <a:ext cx="0" cy="0"/>
          <a:chOff x="0" y="0"/>
          <a:chExt cx="0" cy="0"/>
        </a:xfrm>
      </p:grpSpPr>
      <p:sp>
        <p:nvSpPr>
          <p:cNvPr id="4468" name="Google Shape;4468;p243"/>
          <p:cNvSpPr/>
          <p:nvPr/>
        </p:nvSpPr>
        <p:spPr>
          <a:xfrm>
            <a:off x="-37675" y="0"/>
            <a:ext cx="9194100" cy="5143500"/>
          </a:xfrm>
          <a:prstGeom prst="rect">
            <a:avLst/>
          </a:prstGeom>
          <a:gradFill>
            <a:gsLst>
              <a:gs pos="0">
                <a:srgbClr val="FFF6DB"/>
              </a:gs>
              <a:gs pos="100000">
                <a:srgbClr val="FAD25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43"/>
          <p:cNvSpPr/>
          <p:nvPr/>
        </p:nvSpPr>
        <p:spPr>
          <a:xfrm>
            <a:off x="1227150" y="3787888"/>
            <a:ext cx="67335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43"/>
          <p:cNvSpPr/>
          <p:nvPr/>
        </p:nvSpPr>
        <p:spPr>
          <a:xfrm>
            <a:off x="998550" y="3787888"/>
            <a:ext cx="1848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43"/>
          <p:cNvSpPr/>
          <p:nvPr/>
        </p:nvSpPr>
        <p:spPr>
          <a:xfrm>
            <a:off x="1227150" y="1421625"/>
            <a:ext cx="67335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43"/>
          <p:cNvSpPr/>
          <p:nvPr/>
        </p:nvSpPr>
        <p:spPr>
          <a:xfrm>
            <a:off x="1227150" y="2625213"/>
            <a:ext cx="67335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43"/>
          <p:cNvSpPr/>
          <p:nvPr/>
        </p:nvSpPr>
        <p:spPr>
          <a:xfrm>
            <a:off x="998550" y="1421625"/>
            <a:ext cx="1848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Loss Expectancy</a:t>
            </a:r>
            <a:endParaRPr/>
          </a:p>
        </p:txBody>
      </p:sp>
      <p:sp>
        <p:nvSpPr>
          <p:cNvPr id="4475" name="Google Shape;4475;p243"/>
          <p:cNvSpPr txBox="1"/>
          <p:nvPr>
            <p:ph idx="1" type="subTitle"/>
          </p:nvPr>
        </p:nvSpPr>
        <p:spPr>
          <a:xfrm>
            <a:off x="0" y="675975"/>
            <a:ext cx="8205000" cy="740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measure of how much money an organization will lose in the event of a given breach. </a:t>
            </a:r>
            <a:endParaRPr/>
          </a:p>
        </p:txBody>
      </p:sp>
      <p:sp>
        <p:nvSpPr>
          <p:cNvPr id="4476" name="Google Shape;4476;p2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77" name="Google Shape;4477;p243"/>
          <p:cNvSpPr txBox="1"/>
          <p:nvPr/>
        </p:nvSpPr>
        <p:spPr>
          <a:xfrm>
            <a:off x="1259450" y="1416675"/>
            <a:ext cx="3535500" cy="10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Single Loss Expectancy (SLE)</a:t>
            </a:r>
            <a:r>
              <a:rPr lang="en" sz="1500">
                <a:solidFill>
                  <a:schemeClr val="dk1"/>
                </a:solidFill>
                <a:latin typeface="Roboto"/>
                <a:ea typeface="Roboto"/>
                <a:cs typeface="Roboto"/>
                <a:sym typeface="Roboto"/>
              </a:rPr>
              <a:t>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Estimated cost of the risk occurring on a given asset.</a:t>
            </a:r>
            <a:endParaRPr sz="1500"/>
          </a:p>
        </p:txBody>
      </p:sp>
      <p:sp>
        <p:nvSpPr>
          <p:cNvPr id="4478" name="Google Shape;4478;p243"/>
          <p:cNvSpPr txBox="1"/>
          <p:nvPr/>
        </p:nvSpPr>
        <p:spPr>
          <a:xfrm>
            <a:off x="4663750" y="1528550"/>
            <a:ext cx="32970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800">
                <a:solidFill>
                  <a:schemeClr val="dk1"/>
                </a:solidFill>
                <a:highlight>
                  <a:srgbClr val="FFF2CC"/>
                </a:highlight>
                <a:latin typeface="Roboto Mono"/>
                <a:ea typeface="Roboto Mono"/>
                <a:cs typeface="Roboto Mono"/>
                <a:sym typeface="Roboto Mono"/>
              </a:rPr>
              <a:t>SLE = AVE </a:t>
            </a:r>
            <a:r>
              <a:rPr b="1" lang="en" sz="1800">
                <a:solidFill>
                  <a:schemeClr val="dk1"/>
                </a:solidFill>
                <a:highlight>
                  <a:srgbClr val="FFF2CC"/>
                </a:highlight>
                <a:latin typeface="Roboto Mono"/>
                <a:ea typeface="Roboto Mono"/>
                <a:cs typeface="Roboto Mono"/>
                <a:sym typeface="Roboto Mono"/>
              </a:rPr>
              <a:t>×</a:t>
            </a:r>
            <a:r>
              <a:rPr b="1" lang="en" sz="1800">
                <a:solidFill>
                  <a:schemeClr val="dk1"/>
                </a:solidFill>
                <a:highlight>
                  <a:srgbClr val="FFF2CC"/>
                </a:highlight>
                <a:latin typeface="Roboto Mono"/>
                <a:ea typeface="Roboto Mono"/>
                <a:cs typeface="Roboto Mono"/>
                <a:sym typeface="Roboto Mono"/>
              </a:rPr>
              <a:t> EF</a:t>
            </a:r>
            <a:endParaRPr b="1" sz="1600">
              <a:solidFill>
                <a:schemeClr val="dk1"/>
              </a:solidFill>
              <a:highlight>
                <a:srgbClr val="FFF2CC"/>
              </a:highlight>
              <a:latin typeface="Roboto"/>
              <a:ea typeface="Roboto"/>
              <a:cs typeface="Roboto"/>
              <a:sym typeface="Roboto"/>
            </a:endParaRPr>
          </a:p>
        </p:txBody>
      </p:sp>
      <p:sp>
        <p:nvSpPr>
          <p:cNvPr id="4479" name="Google Shape;4479;p243"/>
          <p:cNvSpPr txBox="1"/>
          <p:nvPr/>
        </p:nvSpPr>
        <p:spPr>
          <a:xfrm>
            <a:off x="1259450" y="2612675"/>
            <a:ext cx="3535500" cy="10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Roboto"/>
                <a:ea typeface="Roboto"/>
                <a:cs typeface="Roboto"/>
                <a:sym typeface="Roboto"/>
              </a:rPr>
              <a:t>Annual Rate of Occurrence (ARO)</a:t>
            </a:r>
            <a:r>
              <a:rPr lang="en" sz="1500">
                <a:solidFill>
                  <a:schemeClr val="dk1"/>
                </a:solidFill>
                <a:latin typeface="Roboto"/>
                <a:ea typeface="Roboto"/>
                <a:cs typeface="Roboto"/>
                <a:sym typeface="Roboto"/>
              </a:rPr>
              <a:t>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Estimated number of times the risk is likely to occur in a given year.</a:t>
            </a:r>
            <a:endParaRPr sz="1500"/>
          </a:p>
        </p:txBody>
      </p:sp>
      <p:sp>
        <p:nvSpPr>
          <p:cNvPr id="4480" name="Google Shape;4480;p243"/>
          <p:cNvSpPr txBox="1"/>
          <p:nvPr/>
        </p:nvSpPr>
        <p:spPr>
          <a:xfrm>
            <a:off x="4663750" y="2718493"/>
            <a:ext cx="3297000" cy="4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highlight>
                  <a:srgbClr val="FFF2CC"/>
                </a:highlight>
                <a:latin typeface="Roboto Mono"/>
                <a:ea typeface="Roboto Mono"/>
                <a:cs typeface="Roboto Mono"/>
                <a:sym typeface="Roboto Mono"/>
              </a:rPr>
              <a:t>ARO</a:t>
            </a:r>
            <a:r>
              <a:rPr b="1" lang="en" sz="1800">
                <a:solidFill>
                  <a:schemeClr val="dk1"/>
                </a:solidFill>
                <a:highlight>
                  <a:srgbClr val="FFF2CC"/>
                </a:highlight>
                <a:latin typeface="Roboto Mono"/>
                <a:ea typeface="Roboto Mono"/>
                <a:cs typeface="Roboto Mono"/>
                <a:sym typeface="Roboto Mono"/>
              </a:rPr>
              <a:t> = X / years</a:t>
            </a:r>
            <a:br>
              <a:rPr b="1" lang="en" sz="1800">
                <a:solidFill>
                  <a:schemeClr val="dk1"/>
                </a:solidFill>
                <a:highlight>
                  <a:srgbClr val="FFF2CC"/>
                </a:highlight>
                <a:latin typeface="Roboto Mono"/>
                <a:ea typeface="Roboto Mono"/>
                <a:cs typeface="Roboto Mono"/>
                <a:sym typeface="Roboto Mono"/>
              </a:rPr>
            </a:br>
            <a:r>
              <a:rPr lang="en" sz="1600">
                <a:solidFill>
                  <a:schemeClr val="dk1"/>
                </a:solidFill>
                <a:latin typeface="Roboto"/>
                <a:ea typeface="Roboto"/>
                <a:cs typeface="Roboto"/>
                <a:sym typeface="Roboto"/>
              </a:rPr>
              <a:t> </a:t>
            </a:r>
            <a:endParaRPr b="1" sz="1600">
              <a:solidFill>
                <a:schemeClr val="dk1"/>
              </a:solidFill>
              <a:highlight>
                <a:srgbClr val="FFF2CC"/>
              </a:highlight>
              <a:latin typeface="Roboto"/>
              <a:ea typeface="Roboto"/>
              <a:cs typeface="Roboto"/>
              <a:sym typeface="Roboto"/>
            </a:endParaRPr>
          </a:p>
          <a:p>
            <a:pPr indent="0" lvl="0" marL="0" rtl="0" algn="ctr">
              <a:spcBef>
                <a:spcPts val="800"/>
              </a:spcBef>
              <a:spcAft>
                <a:spcPts val="800"/>
              </a:spcAft>
              <a:buNone/>
            </a:pPr>
            <a:r>
              <a:t/>
            </a:r>
            <a:endParaRPr b="1" sz="1600">
              <a:solidFill>
                <a:schemeClr val="dk1"/>
              </a:solidFill>
              <a:highlight>
                <a:srgbClr val="FFF2CC"/>
              </a:highlight>
              <a:latin typeface="Roboto"/>
              <a:ea typeface="Roboto"/>
              <a:cs typeface="Roboto"/>
              <a:sym typeface="Roboto"/>
            </a:endParaRPr>
          </a:p>
        </p:txBody>
      </p:sp>
      <p:sp>
        <p:nvSpPr>
          <p:cNvPr id="4481" name="Google Shape;4481;p243"/>
          <p:cNvSpPr txBox="1"/>
          <p:nvPr/>
        </p:nvSpPr>
        <p:spPr>
          <a:xfrm>
            <a:off x="1275050" y="3798851"/>
            <a:ext cx="3297000" cy="10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dk1"/>
                </a:solidFill>
                <a:latin typeface="Roboto"/>
                <a:ea typeface="Roboto"/>
                <a:cs typeface="Roboto"/>
                <a:sym typeface="Roboto"/>
              </a:rPr>
              <a:t>Annual Loss Expectancy (ALE)</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Estimated cost of a risk occurring in a given year</a:t>
            </a:r>
            <a:r>
              <a:rPr lang="en" sz="1500">
                <a:solidFill>
                  <a:schemeClr val="dk1"/>
                </a:solidFill>
                <a:latin typeface="Roboto"/>
                <a:ea typeface="Roboto"/>
                <a:cs typeface="Roboto"/>
                <a:sym typeface="Roboto"/>
              </a:rPr>
              <a:t>.</a:t>
            </a:r>
            <a:endParaRPr sz="1500"/>
          </a:p>
        </p:txBody>
      </p:sp>
      <p:sp>
        <p:nvSpPr>
          <p:cNvPr id="4482" name="Google Shape;4482;p243"/>
          <p:cNvSpPr txBox="1"/>
          <p:nvPr/>
        </p:nvSpPr>
        <p:spPr>
          <a:xfrm>
            <a:off x="4663750" y="4081800"/>
            <a:ext cx="3297000" cy="6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800">
                <a:solidFill>
                  <a:schemeClr val="dk1"/>
                </a:solidFill>
                <a:highlight>
                  <a:srgbClr val="FFF2CC"/>
                </a:highlight>
                <a:latin typeface="Roboto"/>
                <a:ea typeface="Roboto"/>
                <a:cs typeface="Roboto"/>
                <a:sym typeface="Roboto"/>
              </a:rPr>
              <a:t>ALE = SLE </a:t>
            </a:r>
            <a:r>
              <a:rPr b="1" lang="en" sz="1800">
                <a:solidFill>
                  <a:schemeClr val="dk1"/>
                </a:solidFill>
                <a:highlight>
                  <a:srgbClr val="FFF2CC"/>
                </a:highlight>
                <a:latin typeface="Roboto Mono"/>
                <a:ea typeface="Roboto Mono"/>
                <a:cs typeface="Roboto Mono"/>
                <a:sym typeface="Roboto Mono"/>
              </a:rPr>
              <a:t>×</a:t>
            </a:r>
            <a:r>
              <a:rPr b="1" lang="en" sz="1800">
                <a:solidFill>
                  <a:schemeClr val="dk1"/>
                </a:solidFill>
                <a:highlight>
                  <a:srgbClr val="FFF2CC"/>
                </a:highlight>
                <a:latin typeface="Roboto"/>
                <a:ea typeface="Roboto"/>
                <a:cs typeface="Roboto"/>
                <a:sym typeface="Roboto"/>
              </a:rPr>
              <a:t> ARO</a:t>
            </a:r>
            <a:endParaRPr b="1" sz="1600">
              <a:solidFill>
                <a:schemeClr val="dk1"/>
              </a:solidFill>
              <a:highlight>
                <a:srgbClr val="FFF2CC"/>
              </a:highlight>
              <a:latin typeface="Roboto"/>
              <a:ea typeface="Roboto"/>
              <a:cs typeface="Roboto"/>
              <a:sym typeface="Roboto"/>
            </a:endParaRPr>
          </a:p>
        </p:txBody>
      </p:sp>
      <p:sp>
        <p:nvSpPr>
          <p:cNvPr id="4483" name="Google Shape;4483;p243"/>
          <p:cNvSpPr txBox="1"/>
          <p:nvPr/>
        </p:nvSpPr>
        <p:spPr>
          <a:xfrm>
            <a:off x="5365250" y="1858278"/>
            <a:ext cx="2418000" cy="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Mono"/>
                <a:ea typeface="Roboto Mono"/>
                <a:cs typeface="Roboto Mono"/>
                <a:sym typeface="Roboto Mono"/>
              </a:rPr>
              <a:t>AV = </a:t>
            </a:r>
            <a:r>
              <a:rPr lang="en" sz="1600">
                <a:solidFill>
                  <a:schemeClr val="dk1"/>
                </a:solidFill>
                <a:latin typeface="Roboto"/>
                <a:ea typeface="Roboto"/>
                <a:cs typeface="Roboto"/>
                <a:sym typeface="Roboto"/>
              </a:rPr>
              <a:t>Asset Value</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Mono"/>
                <a:ea typeface="Roboto Mono"/>
                <a:cs typeface="Roboto Mono"/>
                <a:sym typeface="Roboto Mono"/>
              </a:rPr>
              <a:t>EF = </a:t>
            </a:r>
            <a:r>
              <a:rPr lang="en" sz="1600">
                <a:solidFill>
                  <a:schemeClr val="dk1"/>
                </a:solidFill>
                <a:latin typeface="Roboto"/>
                <a:ea typeface="Roboto"/>
                <a:cs typeface="Roboto"/>
                <a:sym typeface="Roboto"/>
              </a:rPr>
              <a:t>Exposure Factor</a:t>
            </a:r>
            <a:endParaRPr b="1" sz="1600">
              <a:solidFill>
                <a:schemeClr val="dk1"/>
              </a:solidFill>
              <a:latin typeface="Roboto"/>
              <a:ea typeface="Roboto"/>
              <a:cs typeface="Roboto"/>
              <a:sym typeface="Roboto"/>
            </a:endParaRPr>
          </a:p>
          <a:p>
            <a:pPr indent="0" lvl="0" marL="0" rtl="0" algn="l">
              <a:spcBef>
                <a:spcPts val="0"/>
              </a:spcBef>
              <a:spcAft>
                <a:spcPts val="800"/>
              </a:spcAft>
              <a:buNone/>
            </a:pPr>
            <a:r>
              <a:t/>
            </a:r>
            <a:endParaRPr b="1" sz="1800">
              <a:solidFill>
                <a:schemeClr val="dk1"/>
              </a:solidFill>
              <a:highlight>
                <a:srgbClr val="FFD966"/>
              </a:highlight>
              <a:latin typeface="Roboto Mono"/>
              <a:ea typeface="Roboto Mono"/>
              <a:cs typeface="Roboto Mono"/>
              <a:sym typeface="Roboto Mono"/>
            </a:endParaRPr>
          </a:p>
        </p:txBody>
      </p:sp>
      <p:cxnSp>
        <p:nvCxnSpPr>
          <p:cNvPr id="4484" name="Google Shape;4484;p2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485" name="Google Shape;4485;p2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86" name="Google Shape;4486;p243"/>
          <p:cNvSpPr/>
          <p:nvPr/>
        </p:nvSpPr>
        <p:spPr>
          <a:xfrm>
            <a:off x="998550" y="2625213"/>
            <a:ext cx="184800" cy="1055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43"/>
          <p:cNvSpPr txBox="1"/>
          <p:nvPr/>
        </p:nvSpPr>
        <p:spPr>
          <a:xfrm>
            <a:off x="5223000" y="3057103"/>
            <a:ext cx="2418000" cy="6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Mono"/>
                <a:ea typeface="Roboto Mono"/>
                <a:cs typeface="Roboto Mono"/>
                <a:sym typeface="Roboto Mono"/>
              </a:rPr>
              <a:t>X</a:t>
            </a:r>
            <a:r>
              <a:rPr lang="en" sz="1500">
                <a:solidFill>
                  <a:schemeClr val="dk1"/>
                </a:solidFill>
                <a:latin typeface="Roboto Mono"/>
                <a:ea typeface="Roboto Mono"/>
                <a:cs typeface="Roboto Mono"/>
                <a:sym typeface="Roboto Mono"/>
              </a:rPr>
              <a:t> = </a:t>
            </a:r>
            <a:r>
              <a:rPr lang="en" sz="1500">
                <a:solidFill>
                  <a:schemeClr val="dk1"/>
                </a:solidFill>
                <a:latin typeface="Roboto"/>
                <a:ea typeface="Roboto"/>
                <a:cs typeface="Roboto"/>
                <a:sym typeface="Roboto"/>
              </a:rPr>
              <a:t>number of occurrences</a:t>
            </a:r>
            <a:endParaRPr sz="1500">
              <a:solidFill>
                <a:schemeClr val="dk1"/>
              </a:solidFill>
              <a:latin typeface="Roboto"/>
              <a:ea typeface="Roboto"/>
              <a:cs typeface="Roboto"/>
              <a:sym typeface="Roboto"/>
            </a:endParaRPr>
          </a:p>
          <a:p>
            <a:pPr indent="0" lvl="0" marL="0" rtl="0" algn="l">
              <a:spcBef>
                <a:spcPts val="0"/>
              </a:spcBef>
              <a:spcAft>
                <a:spcPts val="800"/>
              </a:spcAft>
              <a:buNone/>
            </a:pPr>
            <a:r>
              <a:t/>
            </a:r>
            <a:endParaRPr b="1" sz="1800">
              <a:solidFill>
                <a:schemeClr val="dk1"/>
              </a:solidFill>
              <a:highlight>
                <a:srgbClr val="FFD966"/>
              </a:highlight>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91" name="Shape 4491"/>
        <p:cNvGrpSpPr/>
        <p:nvPr/>
      </p:nvGrpSpPr>
      <p:grpSpPr>
        <a:xfrm>
          <a:off x="0" y="0"/>
          <a:ext cx="0" cy="0"/>
          <a:chOff x="0" y="0"/>
          <a:chExt cx="0" cy="0"/>
        </a:xfrm>
      </p:grpSpPr>
      <p:pic>
        <p:nvPicPr>
          <p:cNvPr id="4492" name="Google Shape;4492;p244"/>
          <p:cNvPicPr preferRelativeResize="0"/>
          <p:nvPr/>
        </p:nvPicPr>
        <p:blipFill rotWithShape="1">
          <a:blip r:embed="rId3">
            <a:alphaModFix/>
          </a:blip>
          <a:srcRect b="0" l="6071" r="5031" t="0"/>
          <a:stretch/>
        </p:blipFill>
        <p:spPr>
          <a:xfrm>
            <a:off x="0" y="0"/>
            <a:ext cx="9143995" cy="5143504"/>
          </a:xfrm>
          <a:prstGeom prst="rect">
            <a:avLst/>
          </a:prstGeom>
          <a:noFill/>
          <a:ln>
            <a:noFill/>
          </a:ln>
        </p:spPr>
      </p:pic>
      <p:sp>
        <p:nvSpPr>
          <p:cNvPr id="4493" name="Google Shape;4493;p2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94" name="Google Shape;4494;p244"/>
          <p:cNvSpPr txBox="1"/>
          <p:nvPr>
            <p:ph type="title"/>
          </p:nvPr>
        </p:nvSpPr>
        <p:spPr>
          <a:xfrm>
            <a:off x="3148050" y="923925"/>
            <a:ext cx="5861400" cy="2457600"/>
          </a:xfrm>
          <a:prstGeom prst="rect">
            <a:avLst/>
          </a:prstGeom>
        </p:spPr>
        <p:txBody>
          <a:bodyPr anchorCtr="0" anchor="t" bIns="91425" lIns="457200" spcFirstLastPara="1" rIns="274300" wrap="square" tIns="182875">
            <a:noAutofit/>
          </a:bodyPr>
          <a:lstStyle/>
          <a:p>
            <a:pPr indent="0" lvl="0" marL="0" rtl="0" algn="l">
              <a:spcBef>
                <a:spcPts val="0"/>
              </a:spcBef>
              <a:spcAft>
                <a:spcPts val="2000"/>
              </a:spcAft>
              <a:buClr>
                <a:schemeClr val="dk1"/>
              </a:buClr>
              <a:buSzPts val="1100"/>
              <a:buFont typeface="Arial"/>
              <a:buNone/>
            </a:pPr>
            <a:r>
              <a:rPr lang="en" sz="2700">
                <a:solidFill>
                  <a:srgbClr val="FFFFFF"/>
                </a:solidFill>
                <a:latin typeface="Roboto"/>
                <a:ea typeface="Roboto"/>
                <a:cs typeface="Roboto"/>
                <a:sym typeface="Roboto"/>
              </a:rPr>
              <a:t>With an asset value of $10,000 </a:t>
            </a:r>
            <a:r>
              <a:rPr lang="en" sz="2700">
                <a:solidFill>
                  <a:srgbClr val="FFFFFF"/>
                </a:solidFill>
                <a:latin typeface="Roboto"/>
                <a:ea typeface="Roboto"/>
                <a:cs typeface="Roboto"/>
                <a:sym typeface="Roboto"/>
              </a:rPr>
              <a:t>and</a:t>
            </a:r>
            <a:r>
              <a:rPr lang="en" sz="2700">
                <a:solidFill>
                  <a:srgbClr val="FFFFFF"/>
                </a:solidFill>
                <a:latin typeface="Roboto"/>
                <a:ea typeface="Roboto"/>
                <a:cs typeface="Roboto"/>
                <a:sym typeface="Roboto"/>
              </a:rPr>
              <a:t> </a:t>
            </a:r>
            <a:r>
              <a:rPr lang="en" sz="2700">
                <a:solidFill>
                  <a:srgbClr val="FFFFFF"/>
                </a:solidFill>
                <a:latin typeface="Roboto"/>
                <a:ea typeface="Roboto"/>
                <a:cs typeface="Roboto"/>
                <a:sym typeface="Roboto"/>
              </a:rPr>
              <a:t>an</a:t>
            </a:r>
            <a:r>
              <a:rPr lang="en" sz="2700">
                <a:solidFill>
                  <a:srgbClr val="FFFFFF"/>
                </a:solidFill>
                <a:latin typeface="Roboto"/>
                <a:ea typeface="Roboto"/>
                <a:cs typeface="Roboto"/>
                <a:sym typeface="Roboto"/>
              </a:rPr>
              <a:t> exposure factor of .5, what is the single loss expectancy?</a:t>
            </a:r>
            <a:endParaRPr sz="2200">
              <a:solidFill>
                <a:srgbClr val="FFFFFF"/>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98" name="Shape 4498"/>
        <p:cNvGrpSpPr/>
        <p:nvPr/>
      </p:nvGrpSpPr>
      <p:grpSpPr>
        <a:xfrm>
          <a:off x="0" y="0"/>
          <a:ext cx="0" cy="0"/>
          <a:chOff x="0" y="0"/>
          <a:chExt cx="0" cy="0"/>
        </a:xfrm>
      </p:grpSpPr>
      <p:pic>
        <p:nvPicPr>
          <p:cNvPr id="4499" name="Google Shape;4499;p245"/>
          <p:cNvPicPr preferRelativeResize="0"/>
          <p:nvPr/>
        </p:nvPicPr>
        <p:blipFill rotWithShape="1">
          <a:blip r:embed="rId3">
            <a:alphaModFix/>
          </a:blip>
          <a:srcRect b="0" l="6071" r="5031" t="0"/>
          <a:stretch/>
        </p:blipFill>
        <p:spPr>
          <a:xfrm>
            <a:off x="0" y="0"/>
            <a:ext cx="9143995" cy="5143504"/>
          </a:xfrm>
          <a:prstGeom prst="rect">
            <a:avLst/>
          </a:prstGeom>
          <a:noFill/>
          <a:ln>
            <a:noFill/>
          </a:ln>
        </p:spPr>
      </p:pic>
      <p:sp>
        <p:nvSpPr>
          <p:cNvPr id="4500" name="Google Shape;4500;p245"/>
          <p:cNvSpPr txBox="1"/>
          <p:nvPr>
            <p:ph type="title"/>
          </p:nvPr>
        </p:nvSpPr>
        <p:spPr>
          <a:xfrm>
            <a:off x="3148050" y="923925"/>
            <a:ext cx="5861400" cy="24576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2700">
                <a:solidFill>
                  <a:srgbClr val="FFFFFF"/>
                </a:solidFill>
                <a:latin typeface="Roboto"/>
                <a:ea typeface="Roboto"/>
                <a:cs typeface="Roboto"/>
                <a:sym typeface="Roboto"/>
              </a:rPr>
              <a:t>With an asset value of $10,000 and an </a:t>
            </a:r>
            <a:r>
              <a:rPr lang="en" sz="2700">
                <a:solidFill>
                  <a:srgbClr val="FFFFFF"/>
                </a:solidFill>
                <a:latin typeface="Roboto"/>
                <a:ea typeface="Roboto"/>
                <a:cs typeface="Roboto"/>
                <a:sym typeface="Roboto"/>
              </a:rPr>
              <a:t>exposure</a:t>
            </a:r>
            <a:r>
              <a:rPr lang="en" sz="2700">
                <a:solidFill>
                  <a:srgbClr val="FFFFFF"/>
                </a:solidFill>
                <a:latin typeface="Roboto"/>
                <a:ea typeface="Roboto"/>
                <a:cs typeface="Roboto"/>
                <a:sym typeface="Roboto"/>
              </a:rPr>
              <a:t> factor of .5, what is the single loss expectancy?</a:t>
            </a:r>
            <a:endParaRPr sz="2700">
              <a:solidFill>
                <a:srgbClr val="FFFFFF"/>
              </a:solidFill>
              <a:latin typeface="Roboto"/>
              <a:ea typeface="Roboto"/>
              <a:cs typeface="Roboto"/>
              <a:sym typeface="Roboto"/>
            </a:endParaRPr>
          </a:p>
          <a:p>
            <a:pPr indent="0" lvl="0" marL="0" rtl="0" algn="l">
              <a:spcBef>
                <a:spcPts val="2000"/>
              </a:spcBef>
              <a:spcAft>
                <a:spcPts val="2000"/>
              </a:spcAft>
              <a:buClr>
                <a:schemeClr val="dk1"/>
              </a:buClr>
              <a:buSzPts val="1100"/>
              <a:buFont typeface="Arial"/>
              <a:buNone/>
            </a:pPr>
            <a:r>
              <a:rPr b="1" lang="en" sz="2700">
                <a:solidFill>
                  <a:srgbClr val="FFFFFF"/>
                </a:solidFill>
                <a:latin typeface="Roboto"/>
                <a:ea typeface="Roboto"/>
                <a:cs typeface="Roboto"/>
                <a:sym typeface="Roboto"/>
              </a:rPr>
              <a:t>SLE = AV × EF</a:t>
            </a:r>
            <a:br>
              <a:rPr b="1" lang="en" sz="2700">
                <a:solidFill>
                  <a:srgbClr val="FFFFFF"/>
                </a:solidFill>
                <a:latin typeface="Roboto"/>
                <a:ea typeface="Roboto"/>
                <a:cs typeface="Roboto"/>
                <a:sym typeface="Roboto"/>
              </a:rPr>
            </a:br>
            <a:r>
              <a:rPr b="1" lang="en" sz="2700">
                <a:solidFill>
                  <a:srgbClr val="FFFFFF"/>
                </a:solidFill>
                <a:latin typeface="Roboto"/>
                <a:ea typeface="Roboto"/>
                <a:cs typeface="Roboto"/>
                <a:sym typeface="Roboto"/>
              </a:rPr>
              <a:t>10,000 </a:t>
            </a:r>
            <a:r>
              <a:rPr b="1" lang="en" sz="2700">
                <a:solidFill>
                  <a:schemeClr val="lt1"/>
                </a:solidFill>
                <a:latin typeface="Roboto"/>
                <a:ea typeface="Roboto"/>
                <a:cs typeface="Roboto"/>
                <a:sym typeface="Roboto"/>
              </a:rPr>
              <a:t>×</a:t>
            </a:r>
            <a:r>
              <a:rPr b="1" lang="en" sz="2700">
                <a:solidFill>
                  <a:srgbClr val="FFFFFF"/>
                </a:solidFill>
                <a:latin typeface="Roboto"/>
                <a:ea typeface="Roboto"/>
                <a:cs typeface="Roboto"/>
                <a:sym typeface="Roboto"/>
              </a:rPr>
              <a:t> .5 = 5,000</a:t>
            </a:r>
            <a:br>
              <a:rPr lang="en" sz="2700">
                <a:solidFill>
                  <a:srgbClr val="FFFFFF"/>
                </a:solidFill>
                <a:latin typeface="Roboto"/>
                <a:ea typeface="Roboto"/>
                <a:cs typeface="Roboto"/>
                <a:sym typeface="Roboto"/>
              </a:rPr>
            </a:br>
            <a:endParaRPr sz="2200">
              <a:solidFill>
                <a:srgbClr val="FFFFFF"/>
              </a:solidFill>
              <a:latin typeface="Roboto"/>
              <a:ea typeface="Roboto"/>
              <a:cs typeface="Roboto"/>
              <a:sym typeface="Roboto"/>
            </a:endParaRPr>
          </a:p>
        </p:txBody>
      </p:sp>
      <p:sp>
        <p:nvSpPr>
          <p:cNvPr id="4501" name="Google Shape;4501;p2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1" name="Shape 4091"/>
        <p:cNvGrpSpPr/>
        <p:nvPr/>
      </p:nvGrpSpPr>
      <p:grpSpPr>
        <a:xfrm>
          <a:off x="0" y="0"/>
          <a:ext cx="0" cy="0"/>
          <a:chOff x="0" y="0"/>
          <a:chExt cx="0" cy="0"/>
        </a:xfrm>
      </p:grpSpPr>
      <p:sp>
        <p:nvSpPr>
          <p:cNvPr id="4092" name="Google Shape;4092;p210"/>
          <p:cNvSpPr txBox="1"/>
          <p:nvPr>
            <p:ph type="title"/>
          </p:nvPr>
        </p:nvSpPr>
        <p:spPr>
          <a:xfrm>
            <a:off x="274350" y="198630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Threat Modeling and</a:t>
            </a:r>
            <a:br>
              <a:rPr lang="en"/>
            </a:br>
            <a:r>
              <a:rPr lang="en"/>
              <a:t>Risk Management </a:t>
            </a:r>
            <a:endParaRPr/>
          </a:p>
        </p:txBody>
      </p:sp>
      <p:sp>
        <p:nvSpPr>
          <p:cNvPr id="4093" name="Google Shape;4093;p2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094" name="Google Shape;4094;p21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5" name="Shape 4505"/>
        <p:cNvGrpSpPr/>
        <p:nvPr/>
      </p:nvGrpSpPr>
      <p:grpSpPr>
        <a:xfrm>
          <a:off x="0" y="0"/>
          <a:ext cx="0" cy="0"/>
          <a:chOff x="0" y="0"/>
          <a:chExt cx="0" cy="0"/>
        </a:xfrm>
      </p:grpSpPr>
      <p:sp>
        <p:nvSpPr>
          <p:cNvPr id="4506" name="Google Shape;4506;p246"/>
          <p:cNvSpPr/>
          <p:nvPr/>
        </p:nvSpPr>
        <p:spPr>
          <a:xfrm>
            <a:off x="-37675" y="0"/>
            <a:ext cx="9194100" cy="5143500"/>
          </a:xfrm>
          <a:prstGeom prst="rect">
            <a:avLst/>
          </a:prstGeom>
          <a:gradFill>
            <a:gsLst>
              <a:gs pos="0">
                <a:srgbClr val="FFF6DB"/>
              </a:gs>
              <a:gs pos="100000">
                <a:srgbClr val="FAD25C"/>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08" name="Google Shape;4508;p2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Loss Expectancy </a:t>
            </a:r>
            <a:endParaRPr/>
          </a:p>
        </p:txBody>
      </p:sp>
      <p:sp>
        <p:nvSpPr>
          <p:cNvPr id="4509" name="Google Shape;4509;p2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Categories of l</a:t>
            </a:r>
            <a:r>
              <a:rPr lang="en">
                <a:solidFill>
                  <a:schemeClr val="dk1"/>
                </a:solidFill>
              </a:rPr>
              <a:t>oss expectancy refer to the degree of a breach’s impact.</a:t>
            </a:r>
            <a:endParaRPr/>
          </a:p>
        </p:txBody>
      </p:sp>
      <p:sp>
        <p:nvSpPr>
          <p:cNvPr id="4510" name="Google Shape;4510;p246"/>
          <p:cNvSpPr/>
          <p:nvPr/>
        </p:nvSpPr>
        <p:spPr>
          <a:xfrm>
            <a:off x="437425" y="1253150"/>
            <a:ext cx="2013600" cy="4761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Marginal</a:t>
            </a:r>
            <a:endParaRPr sz="1800">
              <a:latin typeface="Roboto Medium"/>
              <a:ea typeface="Roboto Medium"/>
              <a:cs typeface="Roboto Medium"/>
              <a:sym typeface="Roboto Medium"/>
            </a:endParaRPr>
          </a:p>
        </p:txBody>
      </p:sp>
      <p:sp>
        <p:nvSpPr>
          <p:cNvPr id="4511" name="Google Shape;4511;p246"/>
          <p:cNvSpPr/>
          <p:nvPr/>
        </p:nvSpPr>
        <p:spPr>
          <a:xfrm>
            <a:off x="2538175" y="1253150"/>
            <a:ext cx="2013600" cy="476100"/>
          </a:xfrm>
          <a:prstGeom prst="roundRect">
            <a:avLst>
              <a:gd fmla="val 16667" name="adj"/>
            </a:avLst>
          </a:prstGeom>
          <a:solidFill>
            <a:srgbClr val="FFBA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Notable</a:t>
            </a:r>
            <a:endParaRPr/>
          </a:p>
        </p:txBody>
      </p:sp>
      <p:sp>
        <p:nvSpPr>
          <p:cNvPr id="4512" name="Google Shape;4512;p246"/>
          <p:cNvSpPr/>
          <p:nvPr/>
        </p:nvSpPr>
        <p:spPr>
          <a:xfrm>
            <a:off x="4638925" y="1253150"/>
            <a:ext cx="2013600" cy="476100"/>
          </a:xfrm>
          <a:prstGeom prst="roundRect">
            <a:avLst>
              <a:gd fmla="val 16667" name="adj"/>
            </a:avLst>
          </a:prstGeom>
          <a:solidFill>
            <a:srgbClr val="F988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Severe</a:t>
            </a:r>
            <a:endParaRPr/>
          </a:p>
        </p:txBody>
      </p:sp>
      <p:sp>
        <p:nvSpPr>
          <p:cNvPr id="4513" name="Google Shape;4513;p246"/>
          <p:cNvSpPr/>
          <p:nvPr/>
        </p:nvSpPr>
        <p:spPr>
          <a:xfrm>
            <a:off x="6739675" y="1253150"/>
            <a:ext cx="2013600" cy="476100"/>
          </a:xfrm>
          <a:prstGeom prst="roundRect">
            <a:avLst>
              <a:gd fmla="val 16667" name="adj"/>
            </a:avLst>
          </a:prstGeom>
          <a:solidFill>
            <a:srgbClr val="E53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24292E"/>
                </a:solidFill>
                <a:latin typeface="Roboto Medium"/>
                <a:ea typeface="Roboto Medium"/>
                <a:cs typeface="Roboto Medium"/>
                <a:sym typeface="Roboto Medium"/>
              </a:rPr>
              <a:t>Catastrophic</a:t>
            </a:r>
            <a:endParaRPr/>
          </a:p>
        </p:txBody>
      </p:sp>
      <p:sp>
        <p:nvSpPr>
          <p:cNvPr id="4514" name="Google Shape;4514;p246"/>
          <p:cNvSpPr txBox="1"/>
          <p:nvPr/>
        </p:nvSpPr>
        <p:spPr>
          <a:xfrm>
            <a:off x="437300" y="1788200"/>
            <a:ext cx="2013600" cy="3041100"/>
          </a:xfrm>
          <a:prstGeom prst="rect">
            <a:avLst/>
          </a:prstGeom>
          <a:solidFill>
            <a:srgbClr val="FFFBBB">
              <a:alpha val="52510"/>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24292E"/>
                </a:solidFill>
                <a:latin typeface="Roboto"/>
                <a:ea typeface="Roboto"/>
                <a:cs typeface="Roboto"/>
                <a:sym typeface="Roboto"/>
              </a:rPr>
              <a:t>The organization has the resources to respond to the breach immediately, without affecting da</a:t>
            </a:r>
            <a:r>
              <a:rPr lang="en" sz="1300">
                <a:solidFill>
                  <a:srgbClr val="24292E"/>
                </a:solidFill>
                <a:latin typeface="Roboto"/>
                <a:ea typeface="Roboto"/>
                <a:cs typeface="Roboto"/>
                <a:sym typeface="Roboto"/>
              </a:rPr>
              <a:t>y-to-day</a:t>
            </a:r>
            <a:r>
              <a:rPr lang="en" sz="1300">
                <a:solidFill>
                  <a:srgbClr val="24292E"/>
                </a:solidFill>
                <a:latin typeface="Roboto"/>
                <a:ea typeface="Roboto"/>
                <a:cs typeface="Roboto"/>
                <a:sym typeface="Roboto"/>
              </a:rPr>
              <a:t> operations or revenue.</a:t>
            </a:r>
            <a:endParaRPr sz="1300">
              <a:latin typeface="Roboto"/>
              <a:ea typeface="Roboto"/>
              <a:cs typeface="Roboto"/>
              <a:sym typeface="Roboto"/>
            </a:endParaRPr>
          </a:p>
        </p:txBody>
      </p:sp>
      <p:sp>
        <p:nvSpPr>
          <p:cNvPr id="4515" name="Google Shape;4515;p246"/>
          <p:cNvSpPr txBox="1"/>
          <p:nvPr/>
        </p:nvSpPr>
        <p:spPr>
          <a:xfrm>
            <a:off x="2538175" y="1788200"/>
            <a:ext cx="2013600" cy="3041100"/>
          </a:xfrm>
          <a:prstGeom prst="rect">
            <a:avLst/>
          </a:prstGeom>
          <a:solidFill>
            <a:srgbClr val="FFBA40">
              <a:alpha val="43580"/>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24292E"/>
                </a:solidFill>
                <a:latin typeface="Roboto"/>
                <a:ea typeface="Roboto"/>
                <a:cs typeface="Roboto"/>
                <a:sym typeface="Roboto"/>
              </a:rPr>
              <a:t>The organization has the resources to respond to the breach, but may not be able to do so immediately. </a:t>
            </a:r>
            <a:endParaRPr sz="1300">
              <a:solidFill>
                <a:srgbClr val="24292E"/>
              </a:solidFill>
              <a:latin typeface="Roboto"/>
              <a:ea typeface="Roboto"/>
              <a:cs typeface="Roboto"/>
              <a:sym typeface="Roboto"/>
            </a:endParaRPr>
          </a:p>
          <a:p>
            <a:pPr indent="0" lvl="0" marL="0" rtl="0" algn="l">
              <a:lnSpc>
                <a:spcPct val="100000"/>
              </a:lnSpc>
              <a:spcBef>
                <a:spcPts val="1000"/>
              </a:spcBef>
              <a:spcAft>
                <a:spcPts val="0"/>
              </a:spcAft>
              <a:buNone/>
            </a:pPr>
            <a:r>
              <a:rPr lang="en" sz="1300">
                <a:solidFill>
                  <a:srgbClr val="24292E"/>
                </a:solidFill>
                <a:latin typeface="Roboto"/>
                <a:ea typeface="Roboto"/>
                <a:cs typeface="Roboto"/>
                <a:sym typeface="Roboto"/>
              </a:rPr>
              <a:t>May experience interruptions</a:t>
            </a:r>
            <a:r>
              <a:rPr lang="en" sz="1300">
                <a:solidFill>
                  <a:srgbClr val="24292E"/>
                </a:solidFill>
                <a:latin typeface="Roboto"/>
                <a:ea typeface="Roboto"/>
                <a:cs typeface="Roboto"/>
                <a:sym typeface="Roboto"/>
              </a:rPr>
              <a:t> to operations</a:t>
            </a:r>
            <a:r>
              <a:rPr lang="en" sz="1300">
                <a:solidFill>
                  <a:srgbClr val="24292E"/>
                </a:solidFill>
                <a:latin typeface="Roboto"/>
                <a:ea typeface="Roboto"/>
                <a:cs typeface="Roboto"/>
                <a:sym typeface="Roboto"/>
              </a:rPr>
              <a:t>.</a:t>
            </a:r>
            <a:endParaRPr sz="1300">
              <a:latin typeface="Roboto"/>
              <a:ea typeface="Roboto"/>
              <a:cs typeface="Roboto"/>
              <a:sym typeface="Roboto"/>
            </a:endParaRPr>
          </a:p>
        </p:txBody>
      </p:sp>
      <p:sp>
        <p:nvSpPr>
          <p:cNvPr id="4516" name="Google Shape;4516;p246"/>
          <p:cNvSpPr txBox="1"/>
          <p:nvPr/>
        </p:nvSpPr>
        <p:spPr>
          <a:xfrm>
            <a:off x="4639050" y="1788200"/>
            <a:ext cx="2013600" cy="3041100"/>
          </a:xfrm>
          <a:prstGeom prst="rect">
            <a:avLst/>
          </a:prstGeom>
          <a:solidFill>
            <a:srgbClr val="F79E6A">
              <a:alpha val="32960"/>
            </a:srgbClr>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24292E"/>
                </a:solidFill>
                <a:latin typeface="Roboto"/>
                <a:ea typeface="Roboto"/>
                <a:cs typeface="Roboto"/>
                <a:sym typeface="Roboto"/>
              </a:rPr>
              <a:t>The organization experiences serious interruptions to operations, and doesn’t have the monetary and/or personnel resources to respond effectively. </a:t>
            </a:r>
            <a:endParaRPr sz="1300">
              <a:solidFill>
                <a:srgbClr val="24292E"/>
              </a:solidFill>
              <a:latin typeface="Roboto"/>
              <a:ea typeface="Roboto"/>
              <a:cs typeface="Roboto"/>
              <a:sym typeface="Roboto"/>
            </a:endParaRPr>
          </a:p>
          <a:p>
            <a:pPr indent="0" lvl="0" marL="0" rtl="0" algn="l">
              <a:lnSpc>
                <a:spcPct val="100000"/>
              </a:lnSpc>
              <a:spcBef>
                <a:spcPts val="1000"/>
              </a:spcBef>
              <a:spcAft>
                <a:spcPts val="0"/>
              </a:spcAft>
              <a:buNone/>
            </a:pPr>
            <a:r>
              <a:rPr lang="en" sz="1300">
                <a:solidFill>
                  <a:srgbClr val="24292E"/>
                </a:solidFill>
                <a:latin typeface="Roboto"/>
                <a:ea typeface="Roboto"/>
                <a:cs typeface="Roboto"/>
                <a:sym typeface="Roboto"/>
              </a:rPr>
              <a:t>May have to defer revenue, delay project timelines, reassign employees, or hire consultants to fix the issue.</a:t>
            </a:r>
            <a:endParaRPr sz="1300">
              <a:latin typeface="Roboto"/>
              <a:ea typeface="Roboto"/>
              <a:cs typeface="Roboto"/>
              <a:sym typeface="Roboto"/>
            </a:endParaRPr>
          </a:p>
        </p:txBody>
      </p:sp>
      <p:sp>
        <p:nvSpPr>
          <p:cNvPr id="4517" name="Google Shape;4517;p246"/>
          <p:cNvSpPr txBox="1"/>
          <p:nvPr/>
        </p:nvSpPr>
        <p:spPr>
          <a:xfrm>
            <a:off x="6739925" y="1788200"/>
            <a:ext cx="2013600" cy="3041100"/>
          </a:xfrm>
          <a:prstGeom prst="rect">
            <a:avLst/>
          </a:prstGeom>
          <a:solidFill>
            <a:srgbClr val="E53232">
              <a:alpha val="3855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4292E"/>
                </a:solidFill>
                <a:latin typeface="Roboto"/>
                <a:ea typeface="Roboto"/>
                <a:cs typeface="Roboto"/>
                <a:sym typeface="Roboto"/>
              </a:rPr>
              <a:t>The organization suffers severe, lasting damage to its reputation and/or infrastructure. </a:t>
            </a:r>
            <a:endParaRPr sz="1300">
              <a:solidFill>
                <a:srgbClr val="24292E"/>
              </a:solidFill>
              <a:latin typeface="Roboto"/>
              <a:ea typeface="Roboto"/>
              <a:cs typeface="Roboto"/>
              <a:sym typeface="Roboto"/>
            </a:endParaRPr>
          </a:p>
          <a:p>
            <a:pPr indent="0" lvl="0" marL="0" rtl="0" algn="l">
              <a:spcBef>
                <a:spcPts val="1000"/>
              </a:spcBef>
              <a:spcAft>
                <a:spcPts val="0"/>
              </a:spcAft>
              <a:buNone/>
            </a:pPr>
            <a:r>
              <a:rPr lang="en" sz="1300">
                <a:solidFill>
                  <a:srgbClr val="24292E"/>
                </a:solidFill>
                <a:latin typeface="Roboto"/>
                <a:ea typeface="Roboto"/>
                <a:cs typeface="Roboto"/>
                <a:sym typeface="Roboto"/>
              </a:rPr>
              <a:t>The future of the business is threatened by reputational damage, bankruptcy, being found in contempt of federal regulations, or other issues.</a:t>
            </a:r>
            <a:endParaRPr sz="1300">
              <a:latin typeface="Roboto"/>
              <a:ea typeface="Roboto"/>
              <a:cs typeface="Roboto"/>
              <a:sym typeface="Roboto"/>
            </a:endParaRPr>
          </a:p>
        </p:txBody>
      </p:sp>
      <p:cxnSp>
        <p:nvCxnSpPr>
          <p:cNvPr id="4518" name="Google Shape;4518;p2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519" name="Google Shape;4519;p2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3" name="Shape 4523"/>
        <p:cNvGrpSpPr/>
        <p:nvPr/>
      </p:nvGrpSpPr>
      <p:grpSpPr>
        <a:xfrm>
          <a:off x="0" y="0"/>
          <a:ext cx="0" cy="0"/>
          <a:chOff x="0" y="0"/>
          <a:chExt cx="0" cy="0"/>
        </a:xfrm>
      </p:grpSpPr>
      <p:sp>
        <p:nvSpPr>
          <p:cNvPr id="4524" name="Google Shape;4524;p2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525" name="Google Shape;4525;p247"/>
          <p:cNvPicPr preferRelativeResize="0"/>
          <p:nvPr/>
        </p:nvPicPr>
        <p:blipFill>
          <a:blip r:embed="rId3">
            <a:alphaModFix/>
          </a:blip>
          <a:stretch>
            <a:fillRect/>
          </a:stretch>
        </p:blipFill>
        <p:spPr>
          <a:xfrm>
            <a:off x="0" y="0"/>
            <a:ext cx="9144000" cy="5143505"/>
          </a:xfrm>
          <a:prstGeom prst="rect">
            <a:avLst/>
          </a:prstGeom>
          <a:noFill/>
          <a:ln>
            <a:noFill/>
          </a:ln>
        </p:spPr>
      </p:pic>
      <p:sp>
        <p:nvSpPr>
          <p:cNvPr id="4526" name="Google Shape;4526;p247"/>
          <p:cNvSpPr txBox="1"/>
          <p:nvPr/>
        </p:nvSpPr>
        <p:spPr>
          <a:xfrm>
            <a:off x="3569500" y="1371650"/>
            <a:ext cx="5088600" cy="24309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solidFill>
                  <a:srgbClr val="FFF2CC"/>
                </a:solidFill>
                <a:latin typeface="Roboto"/>
                <a:ea typeface="Roboto"/>
                <a:cs typeface="Roboto"/>
                <a:sym typeface="Roboto"/>
              </a:rPr>
              <a:t>In the next demonstration, </a:t>
            </a:r>
            <a:endParaRPr sz="2700">
              <a:solidFill>
                <a:srgbClr val="FFF2CC"/>
              </a:solidFill>
              <a:latin typeface="Roboto"/>
              <a:ea typeface="Roboto"/>
              <a:cs typeface="Roboto"/>
              <a:sym typeface="Roboto"/>
            </a:endParaRPr>
          </a:p>
          <a:p>
            <a:pPr indent="0" lvl="0" marL="0" rtl="0" algn="l">
              <a:spcBef>
                <a:spcPts val="0"/>
              </a:spcBef>
              <a:spcAft>
                <a:spcPts val="0"/>
              </a:spcAft>
              <a:buNone/>
            </a:pPr>
            <a:r>
              <a:rPr lang="en" sz="2700">
                <a:solidFill>
                  <a:srgbClr val="FFF2CC"/>
                </a:solidFill>
                <a:latin typeface="Roboto"/>
                <a:ea typeface="Roboto"/>
                <a:cs typeface="Roboto"/>
                <a:sym typeface="Roboto"/>
              </a:rPr>
              <a:t>we’ll see data presented in </a:t>
            </a:r>
            <a:br>
              <a:rPr lang="en" sz="2700">
                <a:solidFill>
                  <a:srgbClr val="FFF2CC"/>
                </a:solidFill>
                <a:latin typeface="Roboto"/>
                <a:ea typeface="Roboto"/>
                <a:cs typeface="Roboto"/>
                <a:sym typeface="Roboto"/>
              </a:rPr>
            </a:br>
            <a:r>
              <a:rPr lang="en" sz="2700">
                <a:solidFill>
                  <a:srgbClr val="FFF2CC"/>
                </a:solidFill>
                <a:latin typeface="Roboto"/>
                <a:ea typeface="Roboto"/>
                <a:cs typeface="Roboto"/>
                <a:sym typeface="Roboto"/>
              </a:rPr>
              <a:t>a spreadsheet and visual formats known as </a:t>
            </a:r>
            <a:r>
              <a:rPr b="1" lang="en" sz="2700">
                <a:solidFill>
                  <a:srgbClr val="FFF2CC"/>
                </a:solidFill>
                <a:latin typeface="Roboto"/>
                <a:ea typeface="Roboto"/>
                <a:cs typeface="Roboto"/>
                <a:sym typeface="Roboto"/>
              </a:rPr>
              <a:t>risk matrices </a:t>
            </a:r>
            <a:r>
              <a:rPr lang="en" sz="2700">
                <a:solidFill>
                  <a:srgbClr val="FFF2CC"/>
                </a:solidFill>
                <a:latin typeface="Roboto"/>
                <a:ea typeface="Roboto"/>
                <a:cs typeface="Roboto"/>
                <a:sym typeface="Roboto"/>
              </a:rPr>
              <a:t>and</a:t>
            </a:r>
            <a:r>
              <a:rPr b="1" lang="en" sz="2700">
                <a:solidFill>
                  <a:srgbClr val="FFF2CC"/>
                </a:solidFill>
                <a:latin typeface="Roboto"/>
                <a:ea typeface="Roboto"/>
                <a:cs typeface="Roboto"/>
                <a:sym typeface="Roboto"/>
              </a:rPr>
              <a:t> heat maps</a:t>
            </a:r>
            <a:r>
              <a:rPr lang="en" sz="2700">
                <a:solidFill>
                  <a:srgbClr val="FFF2CC"/>
                </a:solidFill>
                <a:latin typeface="Roboto"/>
                <a:ea typeface="Roboto"/>
                <a:cs typeface="Roboto"/>
                <a:sym typeface="Roboto"/>
              </a:rPr>
              <a:t>. </a:t>
            </a:r>
            <a:endParaRPr sz="2700">
              <a:solidFill>
                <a:srgbClr val="FFF2CC"/>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0" name="Shape 4530"/>
        <p:cNvGrpSpPr/>
        <p:nvPr/>
      </p:nvGrpSpPr>
      <p:grpSpPr>
        <a:xfrm>
          <a:off x="0" y="0"/>
          <a:ext cx="0" cy="0"/>
          <a:chOff x="0" y="0"/>
          <a:chExt cx="0" cy="0"/>
        </a:xfrm>
      </p:grpSpPr>
      <p:sp>
        <p:nvSpPr>
          <p:cNvPr id="4531" name="Google Shape;4531;p248"/>
          <p:cNvSpPr/>
          <p:nvPr/>
        </p:nvSpPr>
        <p:spPr>
          <a:xfrm>
            <a:off x="-15075" y="2581275"/>
            <a:ext cx="9168600" cy="256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Matrices and Heat Maps</a:t>
            </a:r>
            <a:endParaRPr/>
          </a:p>
        </p:txBody>
      </p:sp>
      <p:sp>
        <p:nvSpPr>
          <p:cNvPr id="4533" name="Google Shape;4533;p248"/>
          <p:cNvSpPr txBox="1"/>
          <p:nvPr>
            <p:ph idx="1" type="subTitle"/>
          </p:nvPr>
        </p:nvSpPr>
        <p:spPr>
          <a:xfrm>
            <a:off x="75" y="1531775"/>
            <a:ext cx="3752700" cy="702600"/>
          </a:xfrm>
          <a:prstGeom prst="rect">
            <a:avLst/>
          </a:prstGeom>
        </p:spPr>
        <p:txBody>
          <a:bodyPr anchorCtr="0" anchor="t" bIns="91425" lIns="457200" spcFirstLastPara="1" rIns="91425" wrap="square" tIns="0">
            <a:noAutofit/>
          </a:bodyPr>
          <a:lstStyle/>
          <a:p>
            <a:pPr indent="0" lvl="0" marL="0" rtl="0" algn="l">
              <a:spcBef>
                <a:spcPts val="0"/>
              </a:spcBef>
              <a:spcAft>
                <a:spcPts val="0"/>
              </a:spcAft>
              <a:buNone/>
            </a:pPr>
            <a:r>
              <a:rPr lang="en" sz="1400"/>
              <a:t>A </a:t>
            </a:r>
            <a:r>
              <a:rPr b="1" lang="en" sz="1400"/>
              <a:t>risk matrix</a:t>
            </a:r>
            <a:r>
              <a:rPr lang="en" sz="1400"/>
              <a:t> is used to compare how many of the risks facing an organization are mild and how many are severe.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4534" name="Google Shape;4534;p2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35" name="Google Shape;4535;p248"/>
          <p:cNvSpPr txBox="1"/>
          <p:nvPr>
            <p:ph idx="1" type="subTitle"/>
          </p:nvPr>
        </p:nvSpPr>
        <p:spPr>
          <a:xfrm>
            <a:off x="4172025" y="1531775"/>
            <a:ext cx="4600500" cy="925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1400"/>
              <a:t>A </a:t>
            </a:r>
            <a:r>
              <a:rPr b="1" lang="en" sz="1400"/>
              <a:t>heat map</a:t>
            </a:r>
            <a:r>
              <a:rPr lang="en" sz="1400"/>
              <a:t> is a visual representation of the probability and likelihood of risks. Organizations can use heat maps to make strategic decisions about how to protect the company.</a:t>
            </a:r>
            <a:endParaRPr sz="1400"/>
          </a:p>
        </p:txBody>
      </p:sp>
      <p:sp>
        <p:nvSpPr>
          <p:cNvPr id="4536" name="Google Shape;4536;p248"/>
          <p:cNvSpPr txBox="1"/>
          <p:nvPr>
            <p:ph idx="1" type="subTitle"/>
          </p:nvPr>
        </p:nvSpPr>
        <p:spPr>
          <a:xfrm>
            <a:off x="0" y="6745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During a risk assessment, we visualize risks to get a holistic view of risks affecting an organization.</a:t>
            </a:r>
            <a:endParaRPr/>
          </a:p>
        </p:txBody>
      </p:sp>
      <p:graphicFrame>
        <p:nvGraphicFramePr>
          <p:cNvPr id="4537" name="Google Shape;4537;p248"/>
          <p:cNvGraphicFramePr/>
          <p:nvPr/>
        </p:nvGraphicFramePr>
        <p:xfrm>
          <a:off x="1612050" y="2866013"/>
          <a:ext cx="3000000" cy="3000000"/>
        </p:xfrm>
        <a:graphic>
          <a:graphicData uri="http://schemas.openxmlformats.org/drawingml/2006/table">
            <a:tbl>
              <a:tblPr>
                <a:noFill/>
                <a:tableStyleId>{CB2DD713-3C86-4A61-BDB1-67B9376E66DF}</a:tableStyleId>
              </a:tblPr>
              <a:tblGrid>
                <a:gridCol w="469650"/>
                <a:gridCol w="1096800"/>
                <a:gridCol w="1113750"/>
                <a:gridCol w="1088375"/>
                <a:gridCol w="1088375"/>
                <a:gridCol w="1062925"/>
              </a:tblGrid>
              <a:tr h="273925">
                <a:tc>
                  <a:txBody>
                    <a:bodyPr/>
                    <a:lstStyle/>
                    <a:p>
                      <a:pPr indent="0" lvl="0" marL="0" rtl="0" algn="l">
                        <a:spcBef>
                          <a:spcPts val="0"/>
                        </a:spcBef>
                        <a:spcAft>
                          <a:spcPts val="0"/>
                        </a:spcAft>
                        <a:buNone/>
                      </a:pPr>
                      <a:r>
                        <a:t/>
                      </a:r>
                      <a:endParaRPr>
                        <a:latin typeface="Roboto"/>
                        <a:ea typeface="Roboto"/>
                        <a:cs typeface="Roboto"/>
                        <a:sym typeface="Roboto"/>
                      </a:endParaRPr>
                    </a:p>
                  </a:txBody>
                  <a:tcPr marT="27425" marB="27425" marR="27425" marL="27425">
                    <a:lnL cap="flat" cmpd="sng" w="19050">
                      <a:solidFill>
                        <a:srgbClr val="9E9E9E">
                          <a:alpha val="0"/>
                        </a:srgbClr>
                      </a:solidFill>
                      <a:prstDash val="solid"/>
                      <a:round/>
                      <a:headEnd len="sm" w="sm" type="none"/>
                      <a:tailEnd len="sm" w="sm" type="none"/>
                    </a:lnL>
                    <a:lnR cap="flat" cmpd="sng" w="19050">
                      <a:solidFill>
                        <a:srgbClr val="9E9E9E">
                          <a:alpha val="0"/>
                        </a:srgbClr>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oboto"/>
                        <a:ea typeface="Roboto"/>
                        <a:cs typeface="Roboto"/>
                        <a:sym typeface="Roboto"/>
                      </a:endParaRPr>
                    </a:p>
                  </a:txBody>
                  <a:tcPr marT="27425" marB="27425" marR="27425" marL="27425">
                    <a:lnL cap="flat" cmpd="sng" w="19050">
                      <a:solidFill>
                        <a:srgbClr val="9E9E9E">
                          <a:alpha val="0"/>
                        </a:srgb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rgbClr val="9E9E9E">
                          <a:alpha val="0"/>
                        </a:srgbClr>
                      </a:solidFill>
                      <a:prstDash val="solid"/>
                      <a:round/>
                      <a:headEnd len="sm" w="sm" type="none"/>
                      <a:tailEnd len="sm" w="sm" type="none"/>
                    </a:lnT>
                    <a:lnB cap="flat" cmpd="sng" w="19050">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10</a:t>
                      </a:r>
                      <a:endParaRPr>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Low</a:t>
                      </a:r>
                      <a:endParaRPr>
                        <a:latin typeface="Roboto"/>
                        <a:ea typeface="Roboto"/>
                        <a:cs typeface="Roboto"/>
                        <a:sym typeface="Roboto"/>
                      </a:endParaRPr>
                    </a:p>
                  </a:txBody>
                  <a:tcPr marT="27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2</a:t>
                      </a:r>
                      <a:r>
                        <a:rPr lang="en">
                          <a:solidFill>
                            <a:srgbClr val="FFFFFF"/>
                          </a:solidFill>
                          <a:latin typeface="Roboto Medium"/>
                          <a:ea typeface="Roboto Medium"/>
                          <a:cs typeface="Roboto Medium"/>
                          <a:sym typeface="Roboto Medium"/>
                        </a:rPr>
                        <a:t>0</a:t>
                      </a:r>
                      <a:endParaRPr>
                        <a:solidFill>
                          <a:srgbClr val="FFFFFF"/>
                        </a:solidFill>
                        <a:latin typeface="Roboto Medium"/>
                        <a:ea typeface="Roboto Medium"/>
                        <a:cs typeface="Roboto Medium"/>
                        <a:sym typeface="Roboto Medium"/>
                      </a:endParaRPr>
                    </a:p>
                    <a:p>
                      <a:pPr indent="0" lvl="0" marL="0" rtl="0" algn="ctr">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Medium</a:t>
                      </a:r>
                      <a:endParaRPr>
                        <a:latin typeface="Roboto"/>
                        <a:ea typeface="Roboto"/>
                        <a:cs typeface="Roboto"/>
                        <a:sym typeface="Roboto"/>
                      </a:endParaRPr>
                    </a:p>
                  </a:txBody>
                  <a:tcPr marT="27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3</a:t>
                      </a:r>
                      <a:r>
                        <a:rPr lang="en">
                          <a:solidFill>
                            <a:srgbClr val="FFFFFF"/>
                          </a:solidFill>
                          <a:latin typeface="Roboto Medium"/>
                          <a:ea typeface="Roboto Medium"/>
                          <a:cs typeface="Roboto Medium"/>
                          <a:sym typeface="Roboto Medium"/>
                        </a:rPr>
                        <a:t>0</a:t>
                      </a:r>
                      <a:endParaRPr>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High</a:t>
                      </a:r>
                      <a:endParaRPr>
                        <a:latin typeface="Roboto"/>
                        <a:ea typeface="Roboto"/>
                        <a:cs typeface="Roboto"/>
                        <a:sym typeface="Roboto"/>
                      </a:endParaRPr>
                    </a:p>
                  </a:txBody>
                  <a:tcPr marT="27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Clr>
                          <a:schemeClr val="dk1"/>
                        </a:buClr>
                        <a:buSzPts val="1100"/>
                        <a:buFont typeface="Arial"/>
                        <a:buNone/>
                      </a:pPr>
                      <a:r>
                        <a:rPr lang="en">
                          <a:solidFill>
                            <a:srgbClr val="FFFFFF"/>
                          </a:solidFill>
                          <a:latin typeface="Roboto Medium"/>
                          <a:ea typeface="Roboto Medium"/>
                          <a:cs typeface="Roboto Medium"/>
                          <a:sym typeface="Roboto Medium"/>
                        </a:rPr>
                        <a:t>4</a:t>
                      </a:r>
                      <a:r>
                        <a:rPr lang="en">
                          <a:solidFill>
                            <a:srgbClr val="FFFFFF"/>
                          </a:solidFill>
                          <a:latin typeface="Roboto Medium"/>
                          <a:ea typeface="Roboto Medium"/>
                          <a:cs typeface="Roboto Medium"/>
                          <a:sym typeface="Roboto Medium"/>
                        </a:rPr>
                        <a:t>0</a:t>
                      </a:r>
                      <a:endParaRPr>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Very High</a:t>
                      </a:r>
                      <a:endParaRPr>
                        <a:latin typeface="Roboto"/>
                        <a:ea typeface="Roboto"/>
                        <a:cs typeface="Roboto"/>
                        <a:sym typeface="Roboto"/>
                      </a:endParaRPr>
                    </a:p>
                  </a:txBody>
                  <a:tcPr marT="27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r>
              <a:tr h="381000">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10</a:t>
                      </a:r>
                      <a:endParaRPr>
                        <a:solidFill>
                          <a:srgbClr val="FFFFFF"/>
                        </a:solidFill>
                        <a:latin typeface="Roboto Medium"/>
                        <a:ea typeface="Roboto Medium"/>
                        <a:cs typeface="Roboto Medium"/>
                        <a:sym typeface="Roboto Medium"/>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Low</a:t>
                      </a:r>
                      <a:endParaRPr>
                        <a:solidFill>
                          <a:srgbClr val="FFFFFF"/>
                        </a:solidFill>
                        <a:latin typeface="Roboto Medium"/>
                        <a:ea typeface="Roboto Medium"/>
                        <a:cs typeface="Roboto Medium"/>
                        <a:sym typeface="Roboto Medium"/>
                      </a:endParaRPr>
                    </a:p>
                  </a:txBody>
                  <a:tcPr marT="91425" marB="27425" marR="27425" marL="13715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5BF075"/>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CF3AC"/>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BBB"/>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6B26B"/>
                    </a:solidFill>
                  </a:tcPr>
                </a:tc>
              </a:tr>
              <a:tr h="381000">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20</a:t>
                      </a:r>
                      <a:endParaRPr>
                        <a:solidFill>
                          <a:srgbClr val="FFFFFF"/>
                        </a:solidFill>
                        <a:latin typeface="Roboto Medium"/>
                        <a:ea typeface="Roboto Medium"/>
                        <a:cs typeface="Roboto Medium"/>
                        <a:sym typeface="Roboto Medium"/>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Medium</a:t>
                      </a:r>
                      <a:endParaRPr>
                        <a:solidFill>
                          <a:srgbClr val="FFFFFF"/>
                        </a:solidFill>
                        <a:latin typeface="Roboto Medium"/>
                        <a:ea typeface="Roboto Medium"/>
                        <a:cs typeface="Roboto Medium"/>
                        <a:sym typeface="Roboto Medium"/>
                      </a:endParaRPr>
                    </a:p>
                  </a:txBody>
                  <a:tcPr marT="91425" marB="27425" marR="27425" marL="13715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a:latin typeface="Roboto"/>
                          <a:ea typeface="Roboto"/>
                          <a:cs typeface="Roboto"/>
                          <a:sym typeface="Roboto"/>
                        </a:rPr>
                        <a:t>2</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CF3AC"/>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FBBB"/>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98846"/>
                    </a:solidFill>
                  </a:tcPr>
                </a:tc>
              </a:tr>
              <a:tr h="381000">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30</a:t>
                      </a:r>
                      <a:endParaRPr>
                        <a:solidFill>
                          <a:srgbClr val="FFFFFF"/>
                        </a:solidFill>
                        <a:latin typeface="Roboto Medium"/>
                        <a:ea typeface="Roboto Medium"/>
                        <a:cs typeface="Roboto Medium"/>
                        <a:sym typeface="Roboto Medium"/>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High</a:t>
                      </a:r>
                      <a:endParaRPr>
                        <a:solidFill>
                          <a:srgbClr val="FFFFFF"/>
                        </a:solidFill>
                        <a:latin typeface="Roboto Medium"/>
                        <a:ea typeface="Roboto Medium"/>
                        <a:cs typeface="Roboto Medium"/>
                        <a:sym typeface="Roboto Medium"/>
                      </a:endParaRPr>
                    </a:p>
                  </a:txBody>
                  <a:tcPr marT="91425" marB="27425" marR="27425" marL="13715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a:latin typeface="Roboto"/>
                          <a:ea typeface="Roboto"/>
                          <a:cs typeface="Roboto"/>
                          <a:sym typeface="Roboto"/>
                        </a:rPr>
                        <a:t>2</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CF3AC"/>
                    </a:solidFill>
                  </a:tcPr>
                </a:tc>
                <a:tc>
                  <a:txBody>
                    <a:bodyPr/>
                    <a:lstStyle/>
                    <a:p>
                      <a:pPr indent="0" lvl="0" marL="0" rtl="0" algn="ct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98846"/>
                    </a:solidFill>
                  </a:tcPr>
                </a:tc>
                <a:tc>
                  <a:txBody>
                    <a:bodyPr/>
                    <a:lstStyle/>
                    <a:p>
                      <a:pPr indent="0" lvl="0" marL="0" rtl="0" algn="ct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0000"/>
                    </a:solidFill>
                  </a:tcPr>
                </a:tc>
              </a:tr>
              <a:tr h="381000">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40</a:t>
                      </a:r>
                      <a:endParaRPr>
                        <a:solidFill>
                          <a:srgbClr val="FFFFFF"/>
                        </a:solidFill>
                        <a:latin typeface="Roboto Medium"/>
                        <a:ea typeface="Roboto Medium"/>
                        <a:cs typeface="Roboto Medium"/>
                        <a:sym typeface="Roboto Medium"/>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rPr lang="en">
                          <a:solidFill>
                            <a:srgbClr val="FFFFFF"/>
                          </a:solidFill>
                          <a:latin typeface="Roboto Medium"/>
                          <a:ea typeface="Roboto Medium"/>
                          <a:cs typeface="Roboto Medium"/>
                          <a:sym typeface="Roboto Medium"/>
                        </a:rPr>
                        <a:t>Very High</a:t>
                      </a:r>
                      <a:endParaRPr>
                        <a:solidFill>
                          <a:srgbClr val="FFFFFF"/>
                        </a:solidFill>
                        <a:latin typeface="Roboto Medium"/>
                        <a:ea typeface="Roboto Medium"/>
                        <a:cs typeface="Roboto Medium"/>
                        <a:sym typeface="Roboto Medium"/>
                      </a:endParaRPr>
                    </a:p>
                  </a:txBody>
                  <a:tcPr marT="91425" marB="27425" marR="27425" marL="13715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999999"/>
                    </a:solidFill>
                  </a:tcPr>
                </a:tc>
                <a:tc>
                  <a:txBody>
                    <a:bodyPr/>
                    <a:lstStyle/>
                    <a:p>
                      <a:pPr indent="0" lvl="0" marL="0" rtl="0" algn="ct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txBody>
                  <a:tcPr marT="91425" marB="27425" marR="27425" marL="118850">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98846"/>
                    </a:solidFill>
                  </a:tcPr>
                </a:tc>
                <a:tc>
                  <a:txBody>
                    <a:bodyPr/>
                    <a:lstStyle/>
                    <a:p>
                      <a:pPr indent="0" lvl="0" marL="0" rtl="0" algn="ctr">
                        <a:spcBef>
                          <a:spcPts val="0"/>
                        </a:spcBef>
                        <a:spcAft>
                          <a:spcPts val="0"/>
                        </a:spcAft>
                        <a:buNone/>
                      </a:pPr>
                      <a:r>
                        <a:rPr b="1" lang="en">
                          <a:latin typeface="Roboto"/>
                          <a:ea typeface="Roboto"/>
                          <a:cs typeface="Roboto"/>
                          <a:sym typeface="Roboto"/>
                        </a:rPr>
                        <a:t>0</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txBody>
                  <a:tcPr marT="91425" marB="27425" marR="27425" marL="27425">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rgbClr val="FF0000"/>
                    </a:solidFill>
                  </a:tcPr>
                </a:tc>
              </a:tr>
            </a:tbl>
          </a:graphicData>
        </a:graphic>
      </p:graphicFrame>
      <p:cxnSp>
        <p:nvCxnSpPr>
          <p:cNvPr id="4538" name="Google Shape;4538;p248"/>
          <p:cNvCxnSpPr/>
          <p:nvPr/>
        </p:nvCxnSpPr>
        <p:spPr>
          <a:xfrm>
            <a:off x="3914775" y="1571625"/>
            <a:ext cx="0" cy="790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2" name="Shape 4542"/>
        <p:cNvGrpSpPr/>
        <p:nvPr/>
      </p:nvGrpSpPr>
      <p:grpSpPr>
        <a:xfrm>
          <a:off x="0" y="0"/>
          <a:ext cx="0" cy="0"/>
          <a:chOff x="0" y="0"/>
          <a:chExt cx="0" cy="0"/>
        </a:xfrm>
      </p:grpSpPr>
      <p:sp>
        <p:nvSpPr>
          <p:cNvPr id="4543" name="Google Shape;4543;p2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44" name="Google Shape;4544;p24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The Risk Spreadsheet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8" name="Shape 4548"/>
        <p:cNvGrpSpPr/>
        <p:nvPr/>
      </p:nvGrpSpPr>
      <p:grpSpPr>
        <a:xfrm>
          <a:off x="0" y="0"/>
          <a:ext cx="0" cy="0"/>
          <a:chOff x="0" y="0"/>
          <a:chExt cx="0" cy="0"/>
        </a:xfrm>
      </p:grpSpPr>
      <p:sp>
        <p:nvSpPr>
          <p:cNvPr id="4549" name="Google Shape;4549;p250"/>
          <p:cNvSpPr txBox="1"/>
          <p:nvPr>
            <p:ph idx="4294967295" type="sldNum"/>
          </p:nvPr>
        </p:nvSpPr>
        <p:spPr>
          <a:xfrm>
            <a:off x="8607775" y="4957200"/>
            <a:ext cx="395700" cy="6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600"/>
              <a:t>‹#›</a:t>
            </a:fld>
            <a:endParaRPr sz="600"/>
          </a:p>
        </p:txBody>
      </p:sp>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4550" name="Google Shape;4550;p250" title="15 minute Countdown timer (with alarm)">
            <a:hlinkClick r:id="rId3"/>
          </p:cNvPr>
          <p:cNvPicPr preferRelativeResize="0"/>
          <p:nvPr/>
        </p:nvPicPr>
        <p:blipFill>
          <a:blip r:embed="rId4">
            <a:alphaModFix/>
          </a:blip>
          <a:stretch>
            <a:fillRect/>
          </a:stretch>
        </p:blipFill>
        <p:spPr>
          <a:xfrm>
            <a:off x="225875" y="3386400"/>
            <a:ext cx="2032000" cy="1524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4" name="Shape 4554"/>
        <p:cNvGrpSpPr/>
        <p:nvPr/>
      </p:nvGrpSpPr>
      <p:grpSpPr>
        <a:xfrm>
          <a:off x="0" y="0"/>
          <a:ext cx="0" cy="0"/>
          <a:chOff x="0" y="0"/>
          <a:chExt cx="0" cy="0"/>
        </a:xfrm>
      </p:grpSpPr>
      <p:sp>
        <p:nvSpPr>
          <p:cNvPr id="4555" name="Google Shape;4555;p25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4556" name="Google Shape;4556;p2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557" name="Google Shape;4557;p251"/>
          <p:cNvSpPr txBox="1"/>
          <p:nvPr>
            <p:ph idx="2" type="title"/>
          </p:nvPr>
        </p:nvSpPr>
        <p:spPr>
          <a:xfrm>
            <a:off x="274350" y="10533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Threat Modeling Step 5 - </a:t>
            </a:r>
            <a:br>
              <a:rPr lang="en">
                <a:latin typeface="Roboto Light"/>
                <a:ea typeface="Roboto Light"/>
                <a:cs typeface="Roboto Light"/>
                <a:sym typeface="Roboto Light"/>
              </a:rPr>
            </a:br>
            <a:r>
              <a:rPr lang="en">
                <a:latin typeface="Roboto Light"/>
                <a:ea typeface="Roboto Light"/>
                <a:cs typeface="Roboto Light"/>
                <a:sym typeface="Roboto Light"/>
              </a:rPr>
              <a:t>Risk Analysis </a:t>
            </a:r>
            <a:endParaRPr>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1800">
                <a:latin typeface="Roboto Light"/>
                <a:ea typeface="Roboto Light"/>
                <a:cs typeface="Roboto Light"/>
                <a:sym typeface="Roboto Light"/>
              </a:rPr>
              <a:t>In this activity, you will complete a spreadsheet </a:t>
            </a:r>
            <a:br>
              <a:rPr lang="en" sz="1800">
                <a:latin typeface="Roboto Light"/>
                <a:ea typeface="Roboto Light"/>
                <a:cs typeface="Roboto Light"/>
                <a:sym typeface="Roboto Light"/>
              </a:rPr>
            </a:br>
            <a:r>
              <a:rPr lang="en" sz="1800">
                <a:latin typeface="Roboto Light"/>
                <a:ea typeface="Roboto Light"/>
                <a:cs typeface="Roboto Light"/>
                <a:sym typeface="Roboto Light"/>
              </a:rPr>
              <a:t>and generate a risk matrix and heat map for GeldCorp.</a:t>
            </a:r>
            <a:endParaRPr sz="1800">
              <a:latin typeface="Roboto Light"/>
              <a:ea typeface="Roboto Light"/>
              <a:cs typeface="Roboto Light"/>
              <a:sym typeface="Roboto Light"/>
            </a:endParaRPr>
          </a:p>
          <a:p>
            <a:pPr indent="0" lvl="0" marL="0" rtl="0" algn="l">
              <a:spcBef>
                <a:spcPts val="800"/>
              </a:spcBef>
              <a:spcAft>
                <a:spcPts val="800"/>
              </a:spcAft>
              <a:buNone/>
            </a:pPr>
            <a:r>
              <a:t/>
            </a:r>
            <a:endParaRPr sz="2000">
              <a:latin typeface="Roboto Light"/>
              <a:ea typeface="Roboto Light"/>
              <a:cs typeface="Roboto Light"/>
              <a:sym typeface="Roboto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1" name="Shape 4561"/>
        <p:cNvGrpSpPr/>
        <p:nvPr/>
      </p:nvGrpSpPr>
      <p:grpSpPr>
        <a:xfrm>
          <a:off x="0" y="0"/>
          <a:ext cx="0" cy="0"/>
          <a:chOff x="0" y="0"/>
          <a:chExt cx="0" cy="0"/>
        </a:xfrm>
      </p:grpSpPr>
      <p:sp>
        <p:nvSpPr>
          <p:cNvPr id="4562" name="Google Shape;4562;p2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6" name="Shape 4566"/>
        <p:cNvGrpSpPr/>
        <p:nvPr/>
      </p:nvGrpSpPr>
      <p:grpSpPr>
        <a:xfrm>
          <a:off x="0" y="0"/>
          <a:ext cx="0" cy="0"/>
          <a:chOff x="0" y="0"/>
          <a:chExt cx="0" cy="0"/>
        </a:xfrm>
      </p:grpSpPr>
      <p:sp>
        <p:nvSpPr>
          <p:cNvPr id="4567" name="Google Shape;4567;p25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Mitigating Risks</a:t>
            </a:r>
            <a:endParaRPr/>
          </a:p>
        </p:txBody>
      </p:sp>
      <p:sp>
        <p:nvSpPr>
          <p:cNvPr id="4568" name="Google Shape;4568;p2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69" name="Google Shape;4569;p253"/>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3" name="Shape 4573"/>
        <p:cNvGrpSpPr/>
        <p:nvPr/>
      </p:nvGrpSpPr>
      <p:grpSpPr>
        <a:xfrm>
          <a:off x="0" y="0"/>
          <a:ext cx="0" cy="0"/>
          <a:chOff x="0" y="0"/>
          <a:chExt cx="0" cy="0"/>
        </a:xfrm>
      </p:grpSpPr>
      <p:sp>
        <p:nvSpPr>
          <p:cNvPr id="4574" name="Google Shape;4574;p2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575" name="Google Shape;4575;p254"/>
          <p:cNvPicPr preferRelativeResize="0"/>
          <p:nvPr/>
        </p:nvPicPr>
        <p:blipFill>
          <a:blip r:embed="rId3">
            <a:alphaModFix/>
          </a:blip>
          <a:stretch>
            <a:fillRect/>
          </a:stretch>
        </p:blipFill>
        <p:spPr>
          <a:xfrm>
            <a:off x="0" y="0"/>
            <a:ext cx="9144000" cy="5143505"/>
          </a:xfrm>
          <a:prstGeom prst="rect">
            <a:avLst/>
          </a:prstGeom>
          <a:noFill/>
          <a:ln>
            <a:noFill/>
          </a:ln>
        </p:spPr>
      </p:pic>
      <p:sp>
        <p:nvSpPr>
          <p:cNvPr id="4576" name="Google Shape;4576;p254"/>
          <p:cNvSpPr txBox="1"/>
          <p:nvPr/>
        </p:nvSpPr>
        <p:spPr>
          <a:xfrm>
            <a:off x="3569500" y="1371650"/>
            <a:ext cx="5088600" cy="24309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rPr lang="en" sz="2700">
                <a:solidFill>
                  <a:srgbClr val="FFF2CC"/>
                </a:solidFill>
                <a:latin typeface="Roboto"/>
                <a:ea typeface="Roboto"/>
                <a:cs typeface="Roboto"/>
                <a:sym typeface="Roboto"/>
              </a:rPr>
              <a:t>Now that we’re able to determine which threats </a:t>
            </a:r>
            <a:br>
              <a:rPr lang="en" sz="2700">
                <a:solidFill>
                  <a:srgbClr val="FFF2CC"/>
                </a:solidFill>
                <a:latin typeface="Roboto"/>
                <a:ea typeface="Roboto"/>
                <a:cs typeface="Roboto"/>
                <a:sym typeface="Roboto"/>
              </a:rPr>
            </a:br>
            <a:r>
              <a:rPr lang="en" sz="2700">
                <a:solidFill>
                  <a:srgbClr val="FFF2CC"/>
                </a:solidFill>
                <a:latin typeface="Roboto"/>
                <a:ea typeface="Roboto"/>
                <a:cs typeface="Roboto"/>
                <a:sym typeface="Roboto"/>
              </a:rPr>
              <a:t>are worth our attention </a:t>
            </a:r>
            <a:br>
              <a:rPr lang="en" sz="2700">
                <a:solidFill>
                  <a:srgbClr val="FFF2CC"/>
                </a:solidFill>
                <a:latin typeface="Roboto"/>
                <a:ea typeface="Roboto"/>
                <a:cs typeface="Roboto"/>
                <a:sym typeface="Roboto"/>
              </a:rPr>
            </a:br>
            <a:r>
              <a:rPr lang="en" sz="2700">
                <a:solidFill>
                  <a:srgbClr val="FFF2CC"/>
                </a:solidFill>
                <a:latin typeface="Roboto"/>
                <a:ea typeface="Roboto"/>
                <a:cs typeface="Roboto"/>
                <a:sym typeface="Roboto"/>
              </a:rPr>
              <a:t>and resources, we can craft controls for mitigating risks. </a:t>
            </a:r>
            <a:endParaRPr sz="2700">
              <a:solidFill>
                <a:srgbClr val="FFF2CC"/>
              </a:solidFill>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0" name="Shape 4580"/>
        <p:cNvGrpSpPr/>
        <p:nvPr/>
      </p:nvGrpSpPr>
      <p:grpSpPr>
        <a:xfrm>
          <a:off x="0" y="0"/>
          <a:ext cx="0" cy="0"/>
          <a:chOff x="0" y="0"/>
          <a:chExt cx="0" cy="0"/>
        </a:xfrm>
      </p:grpSpPr>
      <p:sp>
        <p:nvSpPr>
          <p:cNvPr id="4581" name="Google Shape;4581;p2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Deciding on Security Controls </a:t>
            </a:r>
            <a:endParaRPr/>
          </a:p>
        </p:txBody>
      </p:sp>
      <p:sp>
        <p:nvSpPr>
          <p:cNvPr id="4582" name="Google Shape;4582;p2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Answer the following questions when determining an appropriate control.</a:t>
            </a:r>
            <a:endParaRPr/>
          </a:p>
        </p:txBody>
      </p:sp>
      <p:sp>
        <p:nvSpPr>
          <p:cNvPr id="4583" name="Google Shape;4583;p2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84" name="Google Shape;4584;p255"/>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500">
                <a:solidFill>
                  <a:schemeClr val="dk1"/>
                </a:solidFill>
              </a:rPr>
              <a:t>Required control type: </a:t>
            </a:r>
            <a:r>
              <a:rPr lang="en" sz="1500"/>
              <a:t>Should the control be physical, administrative, or technical?</a:t>
            </a:r>
            <a:endParaRPr b="1" sz="1500"/>
          </a:p>
        </p:txBody>
      </p:sp>
      <p:sp>
        <p:nvSpPr>
          <p:cNvPr id="4585" name="Google Shape;4585;p255"/>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500">
                <a:solidFill>
                  <a:schemeClr val="dk1"/>
                </a:solidFill>
              </a:rPr>
              <a:t>Required strength of control: </a:t>
            </a:r>
            <a:r>
              <a:rPr lang="en" sz="1500"/>
              <a:t>How strong does the control </a:t>
            </a:r>
            <a:r>
              <a:rPr i="1" lang="en" sz="1500"/>
              <a:t>really </a:t>
            </a:r>
            <a:r>
              <a:rPr lang="en" sz="1500"/>
              <a:t>need to be?</a:t>
            </a:r>
            <a:endParaRPr b="1" sz="1500"/>
          </a:p>
        </p:txBody>
      </p:sp>
      <p:sp>
        <p:nvSpPr>
          <p:cNvPr id="4586" name="Google Shape;4586;p255"/>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500">
                <a:solidFill>
                  <a:schemeClr val="dk1"/>
                </a:solidFill>
              </a:rPr>
              <a:t>Cost of implementation: </a:t>
            </a:r>
            <a:r>
              <a:rPr lang="en" sz="1500"/>
              <a:t>How much does the control cost compared to the </a:t>
            </a:r>
            <a:br>
              <a:rPr lang="en" sz="1500"/>
            </a:br>
            <a:r>
              <a:rPr lang="en" sz="1500"/>
              <a:t>benefit provided? </a:t>
            </a:r>
            <a:endParaRPr b="1" sz="1500"/>
          </a:p>
        </p:txBody>
      </p:sp>
      <p:sp>
        <p:nvSpPr>
          <p:cNvPr id="4587" name="Google Shape;4587;p255"/>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500">
                <a:solidFill>
                  <a:schemeClr val="dk1"/>
                </a:solidFill>
              </a:rPr>
              <a:t>Time of implementation: </a:t>
            </a:r>
            <a:r>
              <a:rPr lang="en" sz="1500"/>
              <a:t>How long will the control take to implement?</a:t>
            </a:r>
            <a:endParaRPr b="1"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98" name="Shape 4098"/>
        <p:cNvGrpSpPr/>
        <p:nvPr/>
      </p:nvGrpSpPr>
      <p:grpSpPr>
        <a:xfrm>
          <a:off x="0" y="0"/>
          <a:ext cx="0" cy="0"/>
          <a:chOff x="0" y="0"/>
          <a:chExt cx="0" cy="0"/>
        </a:xfrm>
      </p:grpSpPr>
      <p:pic>
        <p:nvPicPr>
          <p:cNvPr id="4099" name="Google Shape;4099;p211"/>
          <p:cNvPicPr preferRelativeResize="0"/>
          <p:nvPr/>
        </p:nvPicPr>
        <p:blipFill rotWithShape="1">
          <a:blip r:embed="rId3">
            <a:alphaModFix/>
          </a:blip>
          <a:srcRect b="0" l="6071" r="5031" t="0"/>
          <a:stretch/>
        </p:blipFill>
        <p:spPr>
          <a:xfrm>
            <a:off x="0" y="0"/>
            <a:ext cx="9143995" cy="5143504"/>
          </a:xfrm>
          <a:prstGeom prst="rect">
            <a:avLst/>
          </a:prstGeom>
          <a:noFill/>
          <a:ln>
            <a:noFill/>
          </a:ln>
        </p:spPr>
      </p:pic>
      <p:sp>
        <p:nvSpPr>
          <p:cNvPr id="4100" name="Google Shape;4100;p211"/>
          <p:cNvSpPr txBox="1"/>
          <p:nvPr>
            <p:ph type="title"/>
          </p:nvPr>
        </p:nvSpPr>
        <p:spPr>
          <a:xfrm>
            <a:off x="3295650" y="962025"/>
            <a:ext cx="5661300" cy="24195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700">
                <a:solidFill>
                  <a:srgbClr val="FFFFFF"/>
                </a:solidFill>
                <a:latin typeface="Roboto"/>
                <a:ea typeface="Roboto"/>
                <a:cs typeface="Roboto"/>
                <a:sym typeface="Roboto"/>
              </a:rPr>
              <a:t>What’s the difference </a:t>
            </a:r>
            <a:br>
              <a:rPr lang="en" sz="2700">
                <a:solidFill>
                  <a:srgbClr val="FFFFFF"/>
                </a:solidFill>
                <a:latin typeface="Roboto"/>
                <a:ea typeface="Roboto"/>
                <a:cs typeface="Roboto"/>
                <a:sym typeface="Roboto"/>
              </a:rPr>
            </a:br>
            <a:r>
              <a:rPr lang="en" sz="2700">
                <a:solidFill>
                  <a:srgbClr val="FFFFFF"/>
                </a:solidFill>
                <a:latin typeface="Roboto"/>
                <a:ea typeface="Roboto"/>
                <a:cs typeface="Roboto"/>
                <a:sym typeface="Roboto"/>
              </a:rPr>
              <a:t>between a </a:t>
            </a:r>
            <a:r>
              <a:rPr lang="en" sz="2700">
                <a:highlight>
                  <a:srgbClr val="FFD966"/>
                </a:highlight>
              </a:rPr>
              <a:t>vulnerability</a:t>
            </a:r>
            <a:r>
              <a:rPr lang="en" sz="2700">
                <a:solidFill>
                  <a:srgbClr val="FFFFFF"/>
                </a:solidFill>
                <a:latin typeface="Roboto"/>
                <a:ea typeface="Roboto"/>
                <a:cs typeface="Roboto"/>
                <a:sym typeface="Roboto"/>
              </a:rPr>
              <a:t>, </a:t>
            </a:r>
            <a:br>
              <a:rPr lang="en" sz="2700">
                <a:solidFill>
                  <a:srgbClr val="FFFFFF"/>
                </a:solidFill>
                <a:latin typeface="Roboto"/>
                <a:ea typeface="Roboto"/>
                <a:cs typeface="Roboto"/>
                <a:sym typeface="Roboto"/>
              </a:rPr>
            </a:br>
            <a:r>
              <a:rPr lang="en" sz="2700">
                <a:solidFill>
                  <a:srgbClr val="FFFFFF"/>
                </a:solidFill>
                <a:latin typeface="Roboto"/>
                <a:ea typeface="Roboto"/>
                <a:cs typeface="Roboto"/>
                <a:sym typeface="Roboto"/>
              </a:rPr>
              <a:t>a </a:t>
            </a:r>
            <a:r>
              <a:rPr lang="en" sz="2700">
                <a:highlight>
                  <a:srgbClr val="FFD966"/>
                </a:highlight>
              </a:rPr>
              <a:t>threat</a:t>
            </a:r>
            <a:r>
              <a:rPr lang="en" sz="2700">
                <a:solidFill>
                  <a:srgbClr val="FFFFFF"/>
                </a:solidFill>
                <a:latin typeface="Roboto"/>
                <a:ea typeface="Roboto"/>
                <a:cs typeface="Roboto"/>
                <a:sym typeface="Roboto"/>
              </a:rPr>
              <a:t>, and a </a:t>
            </a:r>
            <a:r>
              <a:rPr lang="en" sz="2700">
                <a:highlight>
                  <a:srgbClr val="FFD966"/>
                </a:highlight>
              </a:rPr>
              <a:t>risk</a:t>
            </a:r>
            <a:r>
              <a:rPr lang="en" sz="2700">
                <a:solidFill>
                  <a:srgbClr val="FFFFFF"/>
                </a:solidFill>
                <a:latin typeface="Roboto"/>
                <a:ea typeface="Roboto"/>
                <a:cs typeface="Roboto"/>
                <a:sym typeface="Roboto"/>
              </a:rPr>
              <a:t>?</a:t>
            </a:r>
            <a:endParaRPr sz="2700">
              <a:solidFill>
                <a:srgbClr val="FFFFFF"/>
              </a:solidFill>
              <a:latin typeface="Roboto"/>
              <a:ea typeface="Roboto"/>
              <a:cs typeface="Roboto"/>
              <a:sym typeface="Roboto"/>
            </a:endParaRPr>
          </a:p>
          <a:p>
            <a:pPr indent="0" lvl="0" marL="0" rtl="0" algn="l">
              <a:spcBef>
                <a:spcPts val="800"/>
              </a:spcBef>
              <a:spcAft>
                <a:spcPts val="800"/>
              </a:spcAft>
              <a:buClr>
                <a:schemeClr val="dk1"/>
              </a:buClr>
              <a:buSzPts val="1100"/>
              <a:buFont typeface="Arial"/>
              <a:buNone/>
            </a:pPr>
            <a:r>
              <a:t/>
            </a:r>
            <a:endParaRPr sz="2700">
              <a:solidFill>
                <a:srgbClr val="FFFFFF"/>
              </a:solidFill>
              <a:latin typeface="Roboto"/>
              <a:ea typeface="Roboto"/>
              <a:cs typeface="Roboto"/>
              <a:sym typeface="Roboto"/>
            </a:endParaRPr>
          </a:p>
        </p:txBody>
      </p:sp>
      <p:sp>
        <p:nvSpPr>
          <p:cNvPr id="4101" name="Google Shape;4101;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1" name="Shape 4591"/>
        <p:cNvGrpSpPr/>
        <p:nvPr/>
      </p:nvGrpSpPr>
      <p:grpSpPr>
        <a:xfrm>
          <a:off x="0" y="0"/>
          <a:ext cx="0" cy="0"/>
          <a:chOff x="0" y="0"/>
          <a:chExt cx="0" cy="0"/>
        </a:xfrm>
      </p:grpSpPr>
      <p:pic>
        <p:nvPicPr>
          <p:cNvPr id="4592" name="Google Shape;4592;p256"/>
          <p:cNvPicPr preferRelativeResize="0"/>
          <p:nvPr/>
        </p:nvPicPr>
        <p:blipFill rotWithShape="1">
          <a:blip r:embed="rId3">
            <a:alphaModFix/>
          </a:blip>
          <a:srcRect b="18539" l="0" r="20798" t="9179"/>
          <a:stretch/>
        </p:blipFill>
        <p:spPr>
          <a:xfrm>
            <a:off x="-12300" y="-237100"/>
            <a:ext cx="9168600" cy="5380598"/>
          </a:xfrm>
          <a:prstGeom prst="rect">
            <a:avLst/>
          </a:prstGeom>
          <a:noFill/>
          <a:ln>
            <a:noFill/>
          </a:ln>
        </p:spPr>
      </p:pic>
      <p:sp>
        <p:nvSpPr>
          <p:cNvPr id="4593" name="Google Shape;4593;p256"/>
          <p:cNvSpPr/>
          <p:nvPr/>
        </p:nvSpPr>
        <p:spPr>
          <a:xfrm>
            <a:off x="0" y="-226100"/>
            <a:ext cx="4728900" cy="5380500"/>
          </a:xfrm>
          <a:prstGeom prst="rect">
            <a:avLst/>
          </a:prstGeom>
          <a:solidFill>
            <a:srgbClr val="33DEBE">
              <a:alpha val="89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a:t>
            </a:r>
            <a:r>
              <a:rPr lang="en"/>
              <a:t>Mitigation: Example </a:t>
            </a:r>
            <a:endParaRPr/>
          </a:p>
        </p:txBody>
      </p:sp>
      <p:sp>
        <p:nvSpPr>
          <p:cNvPr id="4595" name="Google Shape;4595;p2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596" name="Google Shape;4596;p256"/>
          <p:cNvSpPr txBox="1"/>
          <p:nvPr>
            <p:ph idx="3" type="body"/>
          </p:nvPr>
        </p:nvSpPr>
        <p:spPr>
          <a:xfrm>
            <a:off x="0" y="729475"/>
            <a:ext cx="4992900" cy="4018500"/>
          </a:xfrm>
          <a:prstGeom prst="rect">
            <a:avLst/>
          </a:prstGeom>
        </p:spPr>
        <p:txBody>
          <a:bodyPr anchorCtr="0" anchor="t" bIns="914400" lIns="457200" spcFirstLastPara="1" rIns="457200" wrap="square" tIns="0">
            <a:noAutofit/>
          </a:bodyPr>
          <a:lstStyle/>
          <a:p>
            <a:pPr indent="0" lvl="0" marL="0" rtl="0" algn="l">
              <a:lnSpc>
                <a:spcPct val="100000"/>
              </a:lnSpc>
              <a:spcBef>
                <a:spcPts val="0"/>
              </a:spcBef>
              <a:spcAft>
                <a:spcPts val="0"/>
              </a:spcAft>
              <a:buNone/>
            </a:pPr>
            <a:r>
              <a:rPr lang="en" sz="1800">
                <a:latin typeface="Roboto Medium"/>
                <a:ea typeface="Roboto Medium"/>
                <a:cs typeface="Roboto Medium"/>
                <a:sym typeface="Roboto Medium"/>
              </a:rPr>
              <a:t>LifeNotes is a new medical records company that makes it easy for </a:t>
            </a:r>
            <a:br>
              <a:rPr lang="en" sz="1800">
                <a:latin typeface="Roboto Medium"/>
                <a:ea typeface="Roboto Medium"/>
                <a:cs typeface="Roboto Medium"/>
                <a:sym typeface="Roboto Medium"/>
              </a:rPr>
            </a:br>
            <a:r>
              <a:rPr lang="en" sz="1800">
                <a:latin typeface="Roboto Medium"/>
                <a:ea typeface="Roboto Medium"/>
                <a:cs typeface="Roboto Medium"/>
                <a:sym typeface="Roboto Medium"/>
              </a:rPr>
              <a:t>doctors from different hospitals to share medical records.</a:t>
            </a:r>
            <a:endParaRPr sz="1800">
              <a:latin typeface="Roboto Medium"/>
              <a:ea typeface="Roboto Medium"/>
              <a:cs typeface="Roboto Medium"/>
              <a:sym typeface="Roboto Medium"/>
            </a:endParaRPr>
          </a:p>
          <a:p>
            <a:pPr indent="0" lvl="0" marL="0" rtl="0" algn="l">
              <a:spcBef>
                <a:spcPts val="800"/>
              </a:spcBef>
              <a:spcAft>
                <a:spcPts val="0"/>
              </a:spcAft>
              <a:buNone/>
            </a:pPr>
            <a:r>
              <a:rPr lang="en" sz="1300"/>
              <a:t>When </a:t>
            </a:r>
            <a:r>
              <a:rPr lang="en" sz="1300"/>
              <a:t>transferring</a:t>
            </a:r>
            <a:r>
              <a:rPr lang="en" sz="1300"/>
              <a:t> a patient to </a:t>
            </a:r>
            <a:r>
              <a:rPr lang="en" sz="1300"/>
              <a:t>another hospital</a:t>
            </a:r>
            <a:r>
              <a:rPr lang="en" sz="1300"/>
              <a:t> </a:t>
            </a:r>
            <a:br>
              <a:rPr lang="en" sz="1300"/>
            </a:br>
            <a:r>
              <a:rPr lang="en" sz="1300"/>
              <a:t>or physician, they can use the application to </a:t>
            </a:r>
            <a:br>
              <a:rPr lang="en" sz="1300"/>
            </a:br>
            <a:r>
              <a:rPr lang="en" sz="1300"/>
              <a:t>share the patient’s medical history, lab results, </a:t>
            </a:r>
            <a:br>
              <a:rPr lang="en" sz="1300"/>
            </a:br>
            <a:r>
              <a:rPr lang="en" sz="1300"/>
              <a:t>and medication schedules</a:t>
            </a:r>
            <a:r>
              <a:rPr lang="en" sz="1300"/>
              <a:t>. </a:t>
            </a:r>
            <a:endParaRPr sz="1300"/>
          </a:p>
          <a:p>
            <a:pPr indent="0" lvl="0" marL="0" rtl="0" algn="l">
              <a:spcBef>
                <a:spcPts val="800"/>
              </a:spcBef>
              <a:spcAft>
                <a:spcPts val="0"/>
              </a:spcAft>
              <a:buClr>
                <a:schemeClr val="dk1"/>
              </a:buClr>
              <a:buSzPts val="1100"/>
              <a:buFont typeface="Arial"/>
              <a:buNone/>
            </a:pPr>
            <a:r>
              <a:rPr lang="en" sz="1300"/>
              <a:t>LifeNotes also e</a:t>
            </a:r>
            <a:r>
              <a:rPr lang="en" sz="1300"/>
              <a:t>nsures that doctors can only see records for their own patients.</a:t>
            </a:r>
            <a:endParaRPr sz="1300"/>
          </a:p>
          <a:p>
            <a:pPr indent="0" lvl="0" marL="0" rtl="0" algn="l">
              <a:spcBef>
                <a:spcPts val="800"/>
              </a:spcBef>
              <a:spcAft>
                <a:spcPts val="0"/>
              </a:spcAft>
              <a:buNone/>
            </a:pPr>
            <a:r>
              <a:rPr lang="en" sz="1300"/>
              <a:t>However, a client recently reported that they were able to load records for patients they were not assigned to. </a:t>
            </a:r>
            <a:endParaRPr sz="1300"/>
          </a:p>
          <a:p>
            <a:pPr indent="0" lvl="0" marL="0" rtl="0" algn="l">
              <a:spcBef>
                <a:spcPts val="800"/>
              </a:spcBef>
              <a:spcAft>
                <a:spcPts val="800"/>
              </a:spcAft>
              <a:buClr>
                <a:schemeClr val="dk1"/>
              </a:buClr>
              <a:buSzPts val="1100"/>
              <a:buFont typeface="Arial"/>
              <a:buNone/>
            </a:pPr>
            <a:r>
              <a:rPr lang="en" sz="1300"/>
              <a:t>This violates regulatory standards protecting </a:t>
            </a:r>
            <a:br>
              <a:rPr lang="en" sz="1300"/>
            </a:br>
            <a:r>
              <a:rPr lang="en" sz="1300"/>
              <a:t>patient medical information, and must be </a:t>
            </a:r>
            <a:br>
              <a:rPr lang="en" sz="1300"/>
            </a:br>
            <a:r>
              <a:rPr lang="en" sz="1300"/>
              <a:t>resolved immediately.</a:t>
            </a:r>
            <a:endParaRPr sz="1300"/>
          </a:p>
        </p:txBody>
      </p:sp>
      <p:cxnSp>
        <p:nvCxnSpPr>
          <p:cNvPr id="4597" name="Google Shape;4597;p256"/>
          <p:cNvCxnSpPr/>
          <p:nvPr/>
        </p:nvCxnSpPr>
        <p:spPr>
          <a:xfrm>
            <a:off x="274375" y="640080"/>
            <a:ext cx="4125000" cy="0"/>
          </a:xfrm>
          <a:prstGeom prst="straightConnector1">
            <a:avLst/>
          </a:prstGeom>
          <a:noFill/>
          <a:ln cap="flat" cmpd="sng" w="9525">
            <a:solidFill>
              <a:schemeClr val="dk2"/>
            </a:solidFill>
            <a:prstDash val="solid"/>
            <a:round/>
            <a:headEnd len="med" w="med" type="none"/>
            <a:tailEnd len="med" w="med" type="none"/>
          </a:ln>
        </p:spPr>
      </p:cxnSp>
      <p:cxnSp>
        <p:nvCxnSpPr>
          <p:cNvPr id="4598" name="Google Shape;4598;p2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33DEBE"/>
            </a:gs>
          </a:gsLst>
          <a:lin ang="5400012" scaled="0"/>
        </a:gradFill>
      </p:bgPr>
    </p:bg>
    <p:spTree>
      <p:nvGrpSpPr>
        <p:cNvPr id="4602" name="Shape 4602"/>
        <p:cNvGrpSpPr/>
        <p:nvPr/>
      </p:nvGrpSpPr>
      <p:grpSpPr>
        <a:xfrm>
          <a:off x="0" y="0"/>
          <a:ext cx="0" cy="0"/>
          <a:chOff x="0" y="0"/>
          <a:chExt cx="0" cy="0"/>
        </a:xfrm>
      </p:grpSpPr>
      <p:sp>
        <p:nvSpPr>
          <p:cNvPr id="4603" name="Google Shape;4603;p2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04" name="Google Shape;4604;p2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a:t>
            </a:r>
            <a:r>
              <a:rPr lang="en"/>
              <a:t>Mitigation: Example</a:t>
            </a:r>
            <a:endParaRPr/>
          </a:p>
        </p:txBody>
      </p:sp>
      <p:sp>
        <p:nvSpPr>
          <p:cNvPr id="4605" name="Google Shape;4605;p25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What security controls should we suggest to LifeNotes?</a:t>
            </a:r>
            <a:endParaRPr/>
          </a:p>
        </p:txBody>
      </p:sp>
      <p:sp>
        <p:nvSpPr>
          <p:cNvPr id="4606" name="Google Shape;4606;p257"/>
          <p:cNvSpPr txBox="1"/>
          <p:nvPr>
            <p:ph idx="1" type="subTitle"/>
          </p:nvPr>
        </p:nvSpPr>
        <p:spPr>
          <a:xfrm>
            <a:off x="1003622" y="1319425"/>
            <a:ext cx="43866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Required control type?</a:t>
            </a:r>
            <a:endParaRPr sz="1800">
              <a:latin typeface="Roboto Medium"/>
              <a:ea typeface="Roboto Medium"/>
              <a:cs typeface="Roboto Medium"/>
              <a:sym typeface="Roboto Medium"/>
            </a:endParaRPr>
          </a:p>
        </p:txBody>
      </p:sp>
      <p:sp>
        <p:nvSpPr>
          <p:cNvPr id="4607" name="Google Shape;4607;p257"/>
          <p:cNvSpPr txBox="1"/>
          <p:nvPr>
            <p:ph idx="2" type="subTitle"/>
          </p:nvPr>
        </p:nvSpPr>
        <p:spPr>
          <a:xfrm>
            <a:off x="997785" y="1928750"/>
            <a:ext cx="43866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Required control strength?</a:t>
            </a:r>
            <a:endParaRPr sz="1800">
              <a:latin typeface="Roboto Medium"/>
              <a:ea typeface="Roboto Medium"/>
              <a:cs typeface="Roboto Medium"/>
              <a:sym typeface="Roboto Medium"/>
            </a:endParaRPr>
          </a:p>
        </p:txBody>
      </p:sp>
      <p:sp>
        <p:nvSpPr>
          <p:cNvPr id="4608" name="Google Shape;4608;p257"/>
          <p:cNvSpPr txBox="1"/>
          <p:nvPr>
            <p:ph idx="3" type="subTitle"/>
          </p:nvPr>
        </p:nvSpPr>
        <p:spPr>
          <a:xfrm>
            <a:off x="1003658" y="2542875"/>
            <a:ext cx="43866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Control decisions</a:t>
            </a:r>
            <a:r>
              <a:rPr lang="en" sz="1800">
                <a:latin typeface="Roboto Medium"/>
                <a:ea typeface="Roboto Medium"/>
                <a:cs typeface="Roboto Medium"/>
                <a:sym typeface="Roboto Medium"/>
              </a:rPr>
              <a:t>?</a:t>
            </a:r>
            <a:endParaRPr sz="1800">
              <a:latin typeface="Roboto Medium"/>
              <a:ea typeface="Roboto Medium"/>
              <a:cs typeface="Roboto Medium"/>
              <a:sym typeface="Roboto Medium"/>
            </a:endParaRPr>
          </a:p>
        </p:txBody>
      </p:sp>
      <p:sp>
        <p:nvSpPr>
          <p:cNvPr id="4609" name="Google Shape;4609;p257"/>
          <p:cNvSpPr txBox="1"/>
          <p:nvPr>
            <p:ph idx="4" type="subTitle"/>
          </p:nvPr>
        </p:nvSpPr>
        <p:spPr>
          <a:xfrm>
            <a:off x="997725" y="3156975"/>
            <a:ext cx="43866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Cost of implementation? </a:t>
            </a:r>
            <a:endParaRPr sz="1800">
              <a:latin typeface="Roboto Medium"/>
              <a:ea typeface="Roboto Medium"/>
              <a:cs typeface="Roboto Medium"/>
              <a:sym typeface="Roboto Medium"/>
            </a:endParaRPr>
          </a:p>
        </p:txBody>
      </p:sp>
      <p:sp>
        <p:nvSpPr>
          <p:cNvPr id="4610" name="Google Shape;4610;p257"/>
          <p:cNvSpPr txBox="1"/>
          <p:nvPr>
            <p:ph idx="5" type="subTitle"/>
          </p:nvPr>
        </p:nvSpPr>
        <p:spPr>
          <a:xfrm>
            <a:off x="1003610" y="3773500"/>
            <a:ext cx="4386600" cy="6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Roboto Medium"/>
                <a:ea typeface="Roboto Medium"/>
                <a:cs typeface="Roboto Medium"/>
                <a:sym typeface="Roboto Medium"/>
              </a:rPr>
              <a:t>Time of implementation?</a:t>
            </a:r>
            <a:endParaRPr sz="1800">
              <a:latin typeface="Roboto Medium"/>
              <a:ea typeface="Roboto Medium"/>
              <a:cs typeface="Roboto Medium"/>
              <a:sym typeface="Roboto Medium"/>
            </a:endParaRPr>
          </a:p>
        </p:txBody>
      </p:sp>
      <p:pic>
        <p:nvPicPr>
          <p:cNvPr id="4611" name="Google Shape;4611;p257"/>
          <p:cNvPicPr preferRelativeResize="0"/>
          <p:nvPr/>
        </p:nvPicPr>
        <p:blipFill>
          <a:blip r:embed="rId3">
            <a:alphaModFix/>
          </a:blip>
          <a:stretch>
            <a:fillRect/>
          </a:stretch>
        </p:blipFill>
        <p:spPr>
          <a:xfrm>
            <a:off x="4111821" y="1690525"/>
            <a:ext cx="4930080" cy="3263700"/>
          </a:xfrm>
          <a:prstGeom prst="rect">
            <a:avLst/>
          </a:prstGeom>
          <a:noFill/>
          <a:ln>
            <a:noFill/>
          </a:ln>
        </p:spPr>
      </p:pic>
      <p:pic>
        <p:nvPicPr>
          <p:cNvPr id="4612" name="Google Shape;4612;p257"/>
          <p:cNvPicPr preferRelativeResize="0"/>
          <p:nvPr/>
        </p:nvPicPr>
        <p:blipFill rotWithShape="1">
          <a:blip r:embed="rId4">
            <a:alphaModFix amt="76000"/>
          </a:blip>
          <a:srcRect b="1765" l="0" r="0" t="1774"/>
          <a:stretch/>
        </p:blipFill>
        <p:spPr>
          <a:xfrm>
            <a:off x="437303" y="1434903"/>
            <a:ext cx="536950" cy="414850"/>
          </a:xfrm>
          <a:prstGeom prst="rect">
            <a:avLst/>
          </a:prstGeom>
          <a:noFill/>
          <a:ln>
            <a:noFill/>
          </a:ln>
        </p:spPr>
      </p:pic>
      <p:pic>
        <p:nvPicPr>
          <p:cNvPr id="4613" name="Google Shape;4613;p257"/>
          <p:cNvPicPr preferRelativeResize="0"/>
          <p:nvPr/>
        </p:nvPicPr>
        <p:blipFill rotWithShape="1">
          <a:blip r:embed="rId4">
            <a:alphaModFix amt="76000"/>
          </a:blip>
          <a:srcRect b="1765" l="0" r="0" t="1774"/>
          <a:stretch/>
        </p:blipFill>
        <p:spPr>
          <a:xfrm>
            <a:off x="437303" y="2024778"/>
            <a:ext cx="536950" cy="414850"/>
          </a:xfrm>
          <a:prstGeom prst="rect">
            <a:avLst/>
          </a:prstGeom>
          <a:noFill/>
          <a:ln>
            <a:noFill/>
          </a:ln>
        </p:spPr>
      </p:pic>
      <p:pic>
        <p:nvPicPr>
          <p:cNvPr id="4614" name="Google Shape;4614;p257"/>
          <p:cNvPicPr preferRelativeResize="0"/>
          <p:nvPr/>
        </p:nvPicPr>
        <p:blipFill rotWithShape="1">
          <a:blip r:embed="rId4">
            <a:alphaModFix amt="76000"/>
          </a:blip>
          <a:srcRect b="1765" l="0" r="0" t="1774"/>
          <a:stretch/>
        </p:blipFill>
        <p:spPr>
          <a:xfrm>
            <a:off x="437303" y="2638903"/>
            <a:ext cx="536950" cy="414850"/>
          </a:xfrm>
          <a:prstGeom prst="rect">
            <a:avLst/>
          </a:prstGeom>
          <a:noFill/>
          <a:ln>
            <a:noFill/>
          </a:ln>
        </p:spPr>
      </p:pic>
      <p:pic>
        <p:nvPicPr>
          <p:cNvPr id="4615" name="Google Shape;4615;p257"/>
          <p:cNvPicPr preferRelativeResize="0"/>
          <p:nvPr/>
        </p:nvPicPr>
        <p:blipFill rotWithShape="1">
          <a:blip r:embed="rId4">
            <a:alphaModFix amt="76000"/>
          </a:blip>
          <a:srcRect b="1765" l="0" r="0" t="1774"/>
          <a:stretch/>
        </p:blipFill>
        <p:spPr>
          <a:xfrm>
            <a:off x="437303" y="3253028"/>
            <a:ext cx="536950" cy="414850"/>
          </a:xfrm>
          <a:prstGeom prst="rect">
            <a:avLst/>
          </a:prstGeom>
          <a:noFill/>
          <a:ln>
            <a:noFill/>
          </a:ln>
        </p:spPr>
      </p:pic>
      <p:pic>
        <p:nvPicPr>
          <p:cNvPr id="4616" name="Google Shape;4616;p257"/>
          <p:cNvPicPr preferRelativeResize="0"/>
          <p:nvPr/>
        </p:nvPicPr>
        <p:blipFill rotWithShape="1">
          <a:blip r:embed="rId4">
            <a:alphaModFix amt="76000"/>
          </a:blip>
          <a:srcRect b="1765" l="0" r="0" t="1774"/>
          <a:stretch/>
        </p:blipFill>
        <p:spPr>
          <a:xfrm>
            <a:off x="437303" y="3867153"/>
            <a:ext cx="536950" cy="41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33DEBE"/>
            </a:gs>
          </a:gsLst>
          <a:lin ang="5400012" scaled="0"/>
        </a:gradFill>
      </p:bgPr>
    </p:bg>
    <p:spTree>
      <p:nvGrpSpPr>
        <p:cNvPr id="4620" name="Shape 4620"/>
        <p:cNvGrpSpPr/>
        <p:nvPr/>
      </p:nvGrpSpPr>
      <p:grpSpPr>
        <a:xfrm>
          <a:off x="0" y="0"/>
          <a:ext cx="0" cy="0"/>
          <a:chOff x="0" y="0"/>
          <a:chExt cx="0" cy="0"/>
        </a:xfrm>
      </p:grpSpPr>
      <p:sp>
        <p:nvSpPr>
          <p:cNvPr id="4621" name="Google Shape;4621;p258"/>
          <p:cNvSpPr/>
          <p:nvPr/>
        </p:nvSpPr>
        <p:spPr>
          <a:xfrm>
            <a:off x="476325" y="1391925"/>
            <a:ext cx="3181500" cy="3181500"/>
          </a:xfrm>
          <a:prstGeom prst="ellipse">
            <a:avLst/>
          </a:prstGeom>
          <a:solidFill>
            <a:srgbClr val="35A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2" name="Google Shape;4622;p258"/>
          <p:cNvPicPr preferRelativeResize="0"/>
          <p:nvPr/>
        </p:nvPicPr>
        <p:blipFill>
          <a:blip r:embed="rId3">
            <a:alphaModFix/>
          </a:blip>
          <a:stretch>
            <a:fillRect/>
          </a:stretch>
        </p:blipFill>
        <p:spPr>
          <a:xfrm>
            <a:off x="381000" y="1247775"/>
            <a:ext cx="3181350" cy="3181350"/>
          </a:xfrm>
          <a:prstGeom prst="rect">
            <a:avLst/>
          </a:prstGeom>
          <a:noFill/>
          <a:ln>
            <a:noFill/>
          </a:ln>
        </p:spPr>
      </p:pic>
      <p:sp>
        <p:nvSpPr>
          <p:cNvPr id="4623" name="Google Shape;4623;p258"/>
          <p:cNvSpPr/>
          <p:nvPr/>
        </p:nvSpPr>
        <p:spPr>
          <a:xfrm>
            <a:off x="545400" y="1412100"/>
            <a:ext cx="2852700" cy="28527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Required Control Type</a:t>
            </a:r>
            <a:endParaRPr sz="2400">
              <a:latin typeface="Roboto"/>
              <a:ea typeface="Roboto"/>
              <a:cs typeface="Roboto"/>
              <a:sym typeface="Roboto"/>
            </a:endParaRPr>
          </a:p>
        </p:txBody>
      </p:sp>
      <p:sp>
        <p:nvSpPr>
          <p:cNvPr id="4624" name="Google Shape;4624;p2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25" name="Google Shape;4625;p2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Mitigation: Example</a:t>
            </a:r>
            <a:endParaRPr/>
          </a:p>
        </p:txBody>
      </p:sp>
      <p:sp>
        <p:nvSpPr>
          <p:cNvPr id="4626" name="Google Shape;4626;p258"/>
          <p:cNvSpPr txBox="1"/>
          <p:nvPr/>
        </p:nvSpPr>
        <p:spPr>
          <a:xfrm>
            <a:off x="4000500" y="1704975"/>
            <a:ext cx="4988400" cy="264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Since this problem must be fixed immediately, LifeNotes must implement a corrective control. </a:t>
            </a:r>
            <a:endParaRPr sz="1800">
              <a:latin typeface="Roboto"/>
              <a:ea typeface="Roboto"/>
              <a:cs typeface="Roboto"/>
              <a:sym typeface="Roboto"/>
            </a:endParaRPr>
          </a:p>
          <a:p>
            <a:pPr indent="0" lvl="0" marL="0" rtl="0" algn="l">
              <a:lnSpc>
                <a:spcPct val="115000"/>
              </a:lnSpc>
              <a:spcBef>
                <a:spcPts val="1000"/>
              </a:spcBef>
              <a:spcAft>
                <a:spcPts val="1000"/>
              </a:spcAft>
              <a:buClr>
                <a:schemeClr val="dk1"/>
              </a:buClr>
              <a:buSzPts val="1100"/>
              <a:buFont typeface="Arial"/>
              <a:buNone/>
            </a:pPr>
            <a:r>
              <a:rPr lang="en" sz="1800">
                <a:latin typeface="Roboto"/>
                <a:ea typeface="Roboto"/>
                <a:cs typeface="Roboto"/>
                <a:sym typeface="Roboto"/>
              </a:rPr>
              <a:t>They should also implement protective controls to prevent the issue from </a:t>
            </a:r>
            <a:r>
              <a:rPr lang="en" sz="1800">
                <a:latin typeface="Roboto"/>
                <a:ea typeface="Roboto"/>
                <a:cs typeface="Roboto"/>
                <a:sym typeface="Roboto"/>
              </a:rPr>
              <a:t>recurring</a:t>
            </a:r>
            <a:r>
              <a:rPr lang="en" sz="1800">
                <a:latin typeface="Roboto"/>
                <a:ea typeface="Roboto"/>
                <a:cs typeface="Roboto"/>
                <a:sym typeface="Roboto"/>
              </a:rPr>
              <a:t>. </a:t>
            </a:r>
            <a:r>
              <a:rPr lang="en" sz="1800">
                <a:solidFill>
                  <a:schemeClr val="dk1"/>
                </a:solidFill>
                <a:latin typeface="Roboto"/>
                <a:ea typeface="Roboto"/>
                <a:cs typeface="Roboto"/>
                <a:sym typeface="Roboto"/>
              </a:rPr>
              <a:t>This can be accomplished with administrative or technical controls.</a:t>
            </a:r>
            <a:endParaRPr>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33DEBE"/>
            </a:gs>
          </a:gsLst>
          <a:lin ang="5400012" scaled="0"/>
        </a:gradFill>
      </p:bgPr>
    </p:bg>
    <p:spTree>
      <p:nvGrpSpPr>
        <p:cNvPr id="4630" name="Shape 4630"/>
        <p:cNvGrpSpPr/>
        <p:nvPr/>
      </p:nvGrpSpPr>
      <p:grpSpPr>
        <a:xfrm>
          <a:off x="0" y="0"/>
          <a:ext cx="0" cy="0"/>
          <a:chOff x="0" y="0"/>
          <a:chExt cx="0" cy="0"/>
        </a:xfrm>
      </p:grpSpPr>
      <p:sp>
        <p:nvSpPr>
          <p:cNvPr id="4631" name="Google Shape;4631;p259"/>
          <p:cNvSpPr/>
          <p:nvPr/>
        </p:nvSpPr>
        <p:spPr>
          <a:xfrm>
            <a:off x="476325" y="1391925"/>
            <a:ext cx="3181500" cy="3181500"/>
          </a:xfrm>
          <a:prstGeom prst="ellipse">
            <a:avLst/>
          </a:prstGeom>
          <a:solidFill>
            <a:srgbClr val="35A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2" name="Google Shape;4632;p259"/>
          <p:cNvPicPr preferRelativeResize="0"/>
          <p:nvPr/>
        </p:nvPicPr>
        <p:blipFill>
          <a:blip r:embed="rId3">
            <a:alphaModFix/>
          </a:blip>
          <a:stretch>
            <a:fillRect/>
          </a:stretch>
        </p:blipFill>
        <p:spPr>
          <a:xfrm>
            <a:off x="381000" y="1247775"/>
            <a:ext cx="3181350" cy="3181350"/>
          </a:xfrm>
          <a:prstGeom prst="rect">
            <a:avLst/>
          </a:prstGeom>
          <a:noFill/>
          <a:ln>
            <a:noFill/>
          </a:ln>
        </p:spPr>
      </p:pic>
      <p:sp>
        <p:nvSpPr>
          <p:cNvPr id="4633" name="Google Shape;4633;p259"/>
          <p:cNvSpPr/>
          <p:nvPr/>
        </p:nvSpPr>
        <p:spPr>
          <a:xfrm>
            <a:off x="545400" y="1412100"/>
            <a:ext cx="2852700" cy="28527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Required Control Strength</a:t>
            </a:r>
            <a:endParaRPr sz="2400">
              <a:latin typeface="Roboto"/>
              <a:ea typeface="Roboto"/>
              <a:cs typeface="Roboto"/>
              <a:sym typeface="Roboto"/>
            </a:endParaRPr>
          </a:p>
        </p:txBody>
      </p:sp>
      <p:sp>
        <p:nvSpPr>
          <p:cNvPr id="4634" name="Google Shape;4634;p2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35" name="Google Shape;4635;p2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Mitigation: Example</a:t>
            </a:r>
            <a:endParaRPr/>
          </a:p>
        </p:txBody>
      </p:sp>
      <p:sp>
        <p:nvSpPr>
          <p:cNvPr id="4636" name="Google Shape;4636;p259"/>
          <p:cNvSpPr txBox="1"/>
          <p:nvPr/>
        </p:nvSpPr>
        <p:spPr>
          <a:xfrm>
            <a:off x="4000500" y="1704975"/>
            <a:ext cx="4988400" cy="264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The corrective control must completely </a:t>
            </a:r>
            <a:br>
              <a:rPr lang="en" sz="1800">
                <a:latin typeface="Roboto"/>
                <a:ea typeface="Roboto"/>
                <a:cs typeface="Roboto"/>
                <a:sym typeface="Roboto"/>
              </a:rPr>
            </a:br>
            <a:r>
              <a:rPr lang="en" sz="1800">
                <a:latin typeface="Roboto"/>
                <a:ea typeface="Roboto"/>
                <a:cs typeface="Roboto"/>
                <a:sym typeface="Roboto"/>
              </a:rPr>
              <a:t>resolve the issue, since the bug means LifeNotes is in violation of the law.</a:t>
            </a:r>
            <a:endParaRPr sz="1800">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rPr lang="en" sz="1800">
                <a:latin typeface="Roboto"/>
                <a:ea typeface="Roboto"/>
                <a:cs typeface="Roboto"/>
                <a:sym typeface="Roboto"/>
              </a:rPr>
              <a:t>T</a:t>
            </a:r>
            <a:r>
              <a:rPr lang="en" sz="1800">
                <a:latin typeface="Roboto"/>
                <a:ea typeface="Roboto"/>
                <a:cs typeface="Roboto"/>
                <a:sym typeface="Roboto"/>
              </a:rPr>
              <a:t>he protective control(s) must completely prevent this issue from recurring, for the </a:t>
            </a:r>
            <a:br>
              <a:rPr lang="en" sz="1800">
                <a:latin typeface="Roboto"/>
                <a:ea typeface="Roboto"/>
                <a:cs typeface="Roboto"/>
                <a:sym typeface="Roboto"/>
              </a:rPr>
            </a:br>
            <a:r>
              <a:rPr lang="en" sz="1800">
                <a:latin typeface="Roboto"/>
                <a:ea typeface="Roboto"/>
                <a:cs typeface="Roboto"/>
                <a:sym typeface="Roboto"/>
              </a:rPr>
              <a:t>same reason.</a:t>
            </a:r>
            <a:endParaRPr sz="1800">
              <a:latin typeface="Roboto"/>
              <a:ea typeface="Roboto"/>
              <a:cs typeface="Roboto"/>
              <a:sym typeface="Roboto"/>
            </a:endParaRPr>
          </a:p>
          <a:p>
            <a:pPr indent="0" lvl="0" marL="0" rtl="0" algn="l">
              <a:lnSpc>
                <a:spcPct val="115000"/>
              </a:lnSpc>
              <a:spcBef>
                <a:spcPts val="1000"/>
              </a:spcBef>
              <a:spcAft>
                <a:spcPts val="1000"/>
              </a:spcAft>
              <a:buClr>
                <a:schemeClr val="dk1"/>
              </a:buClr>
              <a:buSzPts val="1100"/>
              <a:buFont typeface="Arial"/>
              <a:buNone/>
            </a:pPr>
            <a:r>
              <a:t/>
            </a:r>
            <a:endParaRPr sz="18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33DEBE"/>
            </a:gs>
          </a:gsLst>
          <a:lin ang="5400012" scaled="0"/>
        </a:gradFill>
      </p:bgPr>
    </p:bg>
    <p:spTree>
      <p:nvGrpSpPr>
        <p:cNvPr id="4640" name="Shape 4640"/>
        <p:cNvGrpSpPr/>
        <p:nvPr/>
      </p:nvGrpSpPr>
      <p:grpSpPr>
        <a:xfrm>
          <a:off x="0" y="0"/>
          <a:ext cx="0" cy="0"/>
          <a:chOff x="0" y="0"/>
          <a:chExt cx="0" cy="0"/>
        </a:xfrm>
      </p:grpSpPr>
      <p:grpSp>
        <p:nvGrpSpPr>
          <p:cNvPr id="4641" name="Google Shape;4641;p260"/>
          <p:cNvGrpSpPr/>
          <p:nvPr/>
        </p:nvGrpSpPr>
        <p:grpSpPr>
          <a:xfrm>
            <a:off x="2648067" y="1695525"/>
            <a:ext cx="2324200" cy="2571600"/>
            <a:chOff x="3562350" y="1590750"/>
            <a:chExt cx="2896200" cy="2571600"/>
          </a:xfrm>
        </p:grpSpPr>
        <p:cxnSp>
          <p:nvCxnSpPr>
            <p:cNvPr id="4642" name="Google Shape;4642;p260"/>
            <p:cNvCxnSpPr/>
            <p:nvPr/>
          </p:nvCxnSpPr>
          <p:spPr>
            <a:xfrm>
              <a:off x="3562350" y="2876550"/>
              <a:ext cx="2896200" cy="1285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643" name="Google Shape;4643;p260"/>
            <p:cNvCxnSpPr/>
            <p:nvPr/>
          </p:nvCxnSpPr>
          <p:spPr>
            <a:xfrm flipH="1" rot="10800000">
              <a:off x="3562350" y="1590750"/>
              <a:ext cx="2896200" cy="1285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644" name="Google Shape;4644;p260"/>
            <p:cNvCxnSpPr/>
            <p:nvPr/>
          </p:nvCxnSpPr>
          <p:spPr>
            <a:xfrm>
              <a:off x="5015425" y="2876550"/>
              <a:ext cx="1356900" cy="0"/>
            </a:xfrm>
            <a:prstGeom prst="straightConnector1">
              <a:avLst/>
            </a:prstGeom>
            <a:noFill/>
            <a:ln cap="flat" cmpd="sng" w="9525">
              <a:solidFill>
                <a:schemeClr val="dk2"/>
              </a:solidFill>
              <a:prstDash val="solid"/>
              <a:round/>
              <a:headEnd len="med" w="med" type="none"/>
              <a:tailEnd len="med" w="med" type="none"/>
            </a:ln>
          </p:spPr>
        </p:cxnSp>
      </p:grpSp>
      <p:sp>
        <p:nvSpPr>
          <p:cNvPr id="4645" name="Google Shape;4645;p2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46" name="Google Shape;4646;p2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Mitigation: Example</a:t>
            </a:r>
            <a:endParaRPr/>
          </a:p>
        </p:txBody>
      </p:sp>
      <p:sp>
        <p:nvSpPr>
          <p:cNvPr id="4647" name="Google Shape;4647;p260"/>
          <p:cNvSpPr txBox="1"/>
          <p:nvPr/>
        </p:nvSpPr>
        <p:spPr>
          <a:xfrm>
            <a:off x="0" y="692025"/>
            <a:ext cx="7943700" cy="4368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LifeNotes can implement the following example controls:</a:t>
            </a:r>
            <a:endParaRPr sz="1800">
              <a:latin typeface="Roboto"/>
              <a:ea typeface="Roboto"/>
              <a:cs typeface="Roboto"/>
              <a:sym typeface="Roboto"/>
            </a:endParaRPr>
          </a:p>
        </p:txBody>
      </p:sp>
      <p:sp>
        <p:nvSpPr>
          <p:cNvPr id="4648" name="Google Shape;4648;p260"/>
          <p:cNvSpPr/>
          <p:nvPr/>
        </p:nvSpPr>
        <p:spPr>
          <a:xfrm>
            <a:off x="4012350" y="1268850"/>
            <a:ext cx="2083598" cy="870370"/>
          </a:xfrm>
          <a:custGeom>
            <a:rect b="b" l="l" r="r" t="t"/>
            <a:pathLst>
              <a:path extrusionOk="0" h="36505" w="123564">
                <a:moveTo>
                  <a:pt x="17658" y="0"/>
                </a:moveTo>
                <a:cubicBezTo>
                  <a:pt x="7906" y="0"/>
                  <a:pt x="1" y="7906"/>
                  <a:pt x="1" y="17657"/>
                </a:cubicBezTo>
                <a:lnTo>
                  <a:pt x="1" y="18848"/>
                </a:lnTo>
                <a:cubicBezTo>
                  <a:pt x="1" y="28611"/>
                  <a:pt x="7906" y="36505"/>
                  <a:pt x="17658" y="36505"/>
                </a:cubicBezTo>
                <a:lnTo>
                  <a:pt x="105907" y="36505"/>
                </a:lnTo>
                <a:cubicBezTo>
                  <a:pt x="115658" y="36505"/>
                  <a:pt x="123564" y="28611"/>
                  <a:pt x="123564" y="18848"/>
                </a:cubicBezTo>
                <a:lnTo>
                  <a:pt x="123564" y="17657"/>
                </a:lnTo>
                <a:cubicBezTo>
                  <a:pt x="123564" y="7906"/>
                  <a:pt x="115658" y="0"/>
                  <a:pt x="105907" y="0"/>
                </a:cubicBezTo>
                <a:close/>
              </a:path>
            </a:pathLst>
          </a:custGeom>
          <a:solidFill>
            <a:srgbClr val="43434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Roboto"/>
                <a:ea typeface="Roboto"/>
                <a:cs typeface="Roboto"/>
                <a:sym typeface="Roboto"/>
              </a:rPr>
              <a:t>Corrective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control</a:t>
            </a:r>
            <a:endParaRPr>
              <a:solidFill>
                <a:srgbClr val="FFFFFF"/>
              </a:solidFill>
              <a:latin typeface="Roboto"/>
              <a:ea typeface="Roboto"/>
              <a:cs typeface="Roboto"/>
              <a:sym typeface="Roboto"/>
            </a:endParaRPr>
          </a:p>
        </p:txBody>
      </p:sp>
      <p:sp>
        <p:nvSpPr>
          <p:cNvPr id="4649" name="Google Shape;4649;p260"/>
          <p:cNvSpPr/>
          <p:nvPr/>
        </p:nvSpPr>
        <p:spPr>
          <a:xfrm>
            <a:off x="4012350" y="2546183"/>
            <a:ext cx="2083598" cy="870279"/>
          </a:xfrm>
          <a:custGeom>
            <a:rect b="b" l="l" r="r" t="t"/>
            <a:pathLst>
              <a:path extrusionOk="0" h="36505" w="123564">
                <a:moveTo>
                  <a:pt x="17658" y="0"/>
                </a:moveTo>
                <a:cubicBezTo>
                  <a:pt x="7906" y="0"/>
                  <a:pt x="1" y="7906"/>
                  <a:pt x="1" y="17657"/>
                </a:cubicBezTo>
                <a:lnTo>
                  <a:pt x="1" y="18848"/>
                </a:lnTo>
                <a:cubicBezTo>
                  <a:pt x="1" y="28611"/>
                  <a:pt x="7906" y="36505"/>
                  <a:pt x="17658" y="36505"/>
                </a:cubicBezTo>
                <a:lnTo>
                  <a:pt x="105907" y="36505"/>
                </a:lnTo>
                <a:cubicBezTo>
                  <a:pt x="115658" y="36505"/>
                  <a:pt x="123564" y="28611"/>
                  <a:pt x="123564" y="18848"/>
                </a:cubicBezTo>
                <a:lnTo>
                  <a:pt x="123564" y="17657"/>
                </a:lnTo>
                <a:cubicBezTo>
                  <a:pt x="123564" y="7906"/>
                  <a:pt x="115658" y="0"/>
                  <a:pt x="105907" y="0"/>
                </a:cubicBezTo>
                <a:close/>
              </a:path>
            </a:pathLst>
          </a:custGeom>
          <a:solidFill>
            <a:srgbClr val="43434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Roboto"/>
                <a:ea typeface="Roboto"/>
                <a:cs typeface="Roboto"/>
                <a:sym typeface="Roboto"/>
              </a:rPr>
              <a:t>Administrative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preventive control</a:t>
            </a:r>
            <a:endParaRPr>
              <a:solidFill>
                <a:srgbClr val="FFFFFF"/>
              </a:solidFill>
              <a:latin typeface="Roboto"/>
              <a:ea typeface="Roboto"/>
              <a:cs typeface="Roboto"/>
              <a:sym typeface="Roboto"/>
            </a:endParaRPr>
          </a:p>
        </p:txBody>
      </p:sp>
      <p:sp>
        <p:nvSpPr>
          <p:cNvPr id="4650" name="Google Shape;4650;p260"/>
          <p:cNvSpPr/>
          <p:nvPr/>
        </p:nvSpPr>
        <p:spPr>
          <a:xfrm>
            <a:off x="4012350" y="3800475"/>
            <a:ext cx="2083598" cy="870370"/>
          </a:xfrm>
          <a:custGeom>
            <a:rect b="b" l="l" r="r" t="t"/>
            <a:pathLst>
              <a:path extrusionOk="0" h="36505" w="123564">
                <a:moveTo>
                  <a:pt x="17658" y="0"/>
                </a:moveTo>
                <a:cubicBezTo>
                  <a:pt x="7906" y="0"/>
                  <a:pt x="1" y="7906"/>
                  <a:pt x="1" y="17657"/>
                </a:cubicBezTo>
                <a:lnTo>
                  <a:pt x="1" y="18848"/>
                </a:lnTo>
                <a:cubicBezTo>
                  <a:pt x="1" y="28611"/>
                  <a:pt x="7906" y="36505"/>
                  <a:pt x="17658" y="36505"/>
                </a:cubicBezTo>
                <a:lnTo>
                  <a:pt x="105907" y="36505"/>
                </a:lnTo>
                <a:cubicBezTo>
                  <a:pt x="115658" y="36505"/>
                  <a:pt x="123564" y="28611"/>
                  <a:pt x="123564" y="18848"/>
                </a:cubicBezTo>
                <a:lnTo>
                  <a:pt x="123564" y="17657"/>
                </a:lnTo>
                <a:cubicBezTo>
                  <a:pt x="123564" y="7906"/>
                  <a:pt x="115658" y="0"/>
                  <a:pt x="105907" y="0"/>
                </a:cubicBezTo>
                <a:close/>
              </a:path>
            </a:pathLst>
          </a:custGeom>
          <a:solidFill>
            <a:srgbClr val="43434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Roboto"/>
                <a:ea typeface="Roboto"/>
                <a:cs typeface="Roboto"/>
                <a:sym typeface="Roboto"/>
              </a:rPr>
              <a:t>Technical </a:t>
            </a:r>
            <a:br>
              <a:rPr lang="en">
                <a:solidFill>
                  <a:srgbClr val="FFFFFF"/>
                </a:solidFill>
                <a:latin typeface="Roboto"/>
                <a:ea typeface="Roboto"/>
                <a:cs typeface="Roboto"/>
                <a:sym typeface="Roboto"/>
              </a:rPr>
            </a:br>
            <a:r>
              <a:rPr lang="en">
                <a:solidFill>
                  <a:srgbClr val="FFFFFF"/>
                </a:solidFill>
                <a:latin typeface="Roboto"/>
                <a:ea typeface="Roboto"/>
                <a:cs typeface="Roboto"/>
                <a:sym typeface="Roboto"/>
              </a:rPr>
              <a:t>preventive control</a:t>
            </a:r>
            <a:endParaRPr>
              <a:solidFill>
                <a:srgbClr val="FFFFFF"/>
              </a:solidFill>
              <a:latin typeface="Roboto"/>
              <a:ea typeface="Roboto"/>
              <a:cs typeface="Roboto"/>
              <a:sym typeface="Roboto"/>
            </a:endParaRPr>
          </a:p>
        </p:txBody>
      </p:sp>
      <p:sp>
        <p:nvSpPr>
          <p:cNvPr id="4651" name="Google Shape;4651;p260"/>
          <p:cNvSpPr/>
          <p:nvPr/>
        </p:nvSpPr>
        <p:spPr>
          <a:xfrm>
            <a:off x="5734050" y="1268850"/>
            <a:ext cx="3221400" cy="870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Redeploy the older version of the application, which did not have this issue.</a:t>
            </a:r>
            <a:endParaRPr sz="1200">
              <a:latin typeface="Roboto"/>
              <a:ea typeface="Roboto"/>
              <a:cs typeface="Roboto"/>
              <a:sym typeface="Roboto"/>
            </a:endParaRPr>
          </a:p>
        </p:txBody>
      </p:sp>
      <p:sp>
        <p:nvSpPr>
          <p:cNvPr id="4652" name="Google Shape;4652;p260"/>
          <p:cNvSpPr/>
          <p:nvPr/>
        </p:nvSpPr>
        <p:spPr>
          <a:xfrm>
            <a:off x="5734050" y="2546175"/>
            <a:ext cx="3221400" cy="870300"/>
          </a:xfrm>
          <a:prstGeom prst="roundRect">
            <a:avLst>
              <a:gd fmla="val 15950" name="adj"/>
            </a:avLst>
          </a:prstGeom>
          <a:solidFill>
            <a:srgbClr val="FFFFFF"/>
          </a:solidFill>
          <a:ln cap="flat" cmpd="sng" w="9525">
            <a:solidFill>
              <a:schemeClr val="dk2"/>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Require doctors to transfer records to the target hospital, and then have the hospital pass those records to the specific doctor who needs them.</a:t>
            </a:r>
            <a:endParaRPr sz="1200">
              <a:latin typeface="Roboto"/>
              <a:ea typeface="Roboto"/>
              <a:cs typeface="Roboto"/>
              <a:sym typeface="Roboto"/>
            </a:endParaRPr>
          </a:p>
        </p:txBody>
      </p:sp>
      <p:sp>
        <p:nvSpPr>
          <p:cNvPr id="4653" name="Google Shape;4653;p260"/>
          <p:cNvSpPr/>
          <p:nvPr/>
        </p:nvSpPr>
        <p:spPr>
          <a:xfrm>
            <a:off x="5734050" y="3800487"/>
            <a:ext cx="3221400" cy="870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Require doctors to provide a password to log in, and provide their Employee ID </a:t>
            </a:r>
            <a:br>
              <a:rPr lang="en" sz="1200">
                <a:latin typeface="Roboto"/>
                <a:ea typeface="Roboto"/>
                <a:cs typeface="Roboto"/>
                <a:sym typeface="Roboto"/>
              </a:rPr>
            </a:br>
            <a:r>
              <a:rPr lang="en" sz="1200">
                <a:latin typeface="Roboto"/>
                <a:ea typeface="Roboto"/>
                <a:cs typeface="Roboto"/>
                <a:sym typeface="Roboto"/>
              </a:rPr>
              <a:t>to load specific patients’ records</a:t>
            </a:r>
            <a:br>
              <a:rPr lang="en" sz="1200">
                <a:latin typeface="Roboto"/>
                <a:ea typeface="Roboto"/>
                <a:cs typeface="Roboto"/>
                <a:sym typeface="Roboto"/>
              </a:rPr>
            </a:br>
            <a:r>
              <a:rPr lang="en" sz="1200">
                <a:latin typeface="Roboto"/>
                <a:ea typeface="Roboto"/>
                <a:cs typeface="Roboto"/>
                <a:sym typeface="Roboto"/>
              </a:rPr>
              <a:t>(two-factor authentication). </a:t>
            </a:r>
            <a:endParaRPr sz="1200">
              <a:latin typeface="Roboto"/>
              <a:ea typeface="Roboto"/>
              <a:cs typeface="Roboto"/>
              <a:sym typeface="Roboto"/>
            </a:endParaRPr>
          </a:p>
        </p:txBody>
      </p:sp>
      <p:sp>
        <p:nvSpPr>
          <p:cNvPr id="4654" name="Google Shape;4654;p260"/>
          <p:cNvSpPr/>
          <p:nvPr/>
        </p:nvSpPr>
        <p:spPr>
          <a:xfrm>
            <a:off x="476325" y="1391925"/>
            <a:ext cx="3181500" cy="3181500"/>
          </a:xfrm>
          <a:prstGeom prst="ellipse">
            <a:avLst/>
          </a:prstGeom>
          <a:solidFill>
            <a:srgbClr val="35A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5" name="Google Shape;4655;p260"/>
          <p:cNvPicPr preferRelativeResize="0"/>
          <p:nvPr/>
        </p:nvPicPr>
        <p:blipFill>
          <a:blip r:embed="rId3">
            <a:alphaModFix/>
          </a:blip>
          <a:stretch>
            <a:fillRect/>
          </a:stretch>
        </p:blipFill>
        <p:spPr>
          <a:xfrm>
            <a:off x="381000" y="1247775"/>
            <a:ext cx="3181350" cy="3181350"/>
          </a:xfrm>
          <a:prstGeom prst="rect">
            <a:avLst/>
          </a:prstGeom>
          <a:noFill/>
          <a:ln>
            <a:noFill/>
          </a:ln>
        </p:spPr>
      </p:pic>
      <p:sp>
        <p:nvSpPr>
          <p:cNvPr id="4656" name="Google Shape;4656;p260"/>
          <p:cNvSpPr/>
          <p:nvPr/>
        </p:nvSpPr>
        <p:spPr>
          <a:xfrm>
            <a:off x="545400" y="1412100"/>
            <a:ext cx="2852700" cy="28527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Control</a:t>
            </a:r>
            <a:r>
              <a:rPr lang="en" sz="2400">
                <a:solidFill>
                  <a:srgbClr val="FFFFFF"/>
                </a:solidFill>
                <a:latin typeface="Roboto"/>
                <a:ea typeface="Roboto"/>
                <a:cs typeface="Roboto"/>
                <a:sym typeface="Roboto"/>
              </a:rPr>
              <a:t> </a:t>
            </a:r>
            <a:endParaRPr sz="2400">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33DEBE"/>
            </a:gs>
          </a:gsLst>
          <a:lin ang="5400012" scaled="0"/>
        </a:gradFill>
      </p:bgPr>
    </p:bg>
    <p:spTree>
      <p:nvGrpSpPr>
        <p:cNvPr id="4660" name="Shape 4660"/>
        <p:cNvGrpSpPr/>
        <p:nvPr/>
      </p:nvGrpSpPr>
      <p:grpSpPr>
        <a:xfrm>
          <a:off x="0" y="0"/>
          <a:ext cx="0" cy="0"/>
          <a:chOff x="0" y="0"/>
          <a:chExt cx="0" cy="0"/>
        </a:xfrm>
      </p:grpSpPr>
      <p:grpSp>
        <p:nvGrpSpPr>
          <p:cNvPr id="4661" name="Google Shape;4661;p261"/>
          <p:cNvGrpSpPr/>
          <p:nvPr/>
        </p:nvGrpSpPr>
        <p:grpSpPr>
          <a:xfrm>
            <a:off x="2629017" y="1695525"/>
            <a:ext cx="2324200" cy="2571600"/>
            <a:chOff x="3562350" y="1590750"/>
            <a:chExt cx="2896200" cy="2571600"/>
          </a:xfrm>
        </p:grpSpPr>
        <p:cxnSp>
          <p:nvCxnSpPr>
            <p:cNvPr id="4662" name="Google Shape;4662;p261"/>
            <p:cNvCxnSpPr/>
            <p:nvPr/>
          </p:nvCxnSpPr>
          <p:spPr>
            <a:xfrm>
              <a:off x="3562350" y="2876550"/>
              <a:ext cx="2896200" cy="1285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663" name="Google Shape;4663;p261"/>
            <p:cNvCxnSpPr/>
            <p:nvPr/>
          </p:nvCxnSpPr>
          <p:spPr>
            <a:xfrm flipH="1" rot="10800000">
              <a:off x="3562350" y="1590750"/>
              <a:ext cx="2896200" cy="1285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664" name="Google Shape;4664;p261"/>
            <p:cNvCxnSpPr/>
            <p:nvPr/>
          </p:nvCxnSpPr>
          <p:spPr>
            <a:xfrm>
              <a:off x="5015425" y="2876550"/>
              <a:ext cx="1356900" cy="0"/>
            </a:xfrm>
            <a:prstGeom prst="straightConnector1">
              <a:avLst/>
            </a:prstGeom>
            <a:noFill/>
            <a:ln cap="flat" cmpd="sng" w="9525">
              <a:solidFill>
                <a:schemeClr val="dk2"/>
              </a:solidFill>
              <a:prstDash val="solid"/>
              <a:round/>
              <a:headEnd len="med" w="med" type="none"/>
              <a:tailEnd len="med" w="med" type="none"/>
            </a:ln>
          </p:spPr>
        </p:cxnSp>
      </p:grpSp>
      <p:sp>
        <p:nvSpPr>
          <p:cNvPr id="4665" name="Google Shape;4665;p2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66" name="Google Shape;4666;p2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Mitigation: Example</a:t>
            </a:r>
            <a:endParaRPr/>
          </a:p>
        </p:txBody>
      </p:sp>
      <p:sp>
        <p:nvSpPr>
          <p:cNvPr id="4667" name="Google Shape;4667;p261"/>
          <p:cNvSpPr txBox="1"/>
          <p:nvPr/>
        </p:nvSpPr>
        <p:spPr>
          <a:xfrm>
            <a:off x="0" y="692025"/>
            <a:ext cx="7943700" cy="4368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LifeNotes can implement the following example controls:</a:t>
            </a:r>
            <a:endParaRPr sz="1800">
              <a:latin typeface="Roboto"/>
              <a:ea typeface="Roboto"/>
              <a:cs typeface="Roboto"/>
              <a:sym typeface="Roboto"/>
            </a:endParaRPr>
          </a:p>
        </p:txBody>
      </p:sp>
      <p:sp>
        <p:nvSpPr>
          <p:cNvPr id="4668" name="Google Shape;4668;p261"/>
          <p:cNvSpPr/>
          <p:nvPr/>
        </p:nvSpPr>
        <p:spPr>
          <a:xfrm>
            <a:off x="3936150" y="1268850"/>
            <a:ext cx="2083598" cy="870370"/>
          </a:xfrm>
          <a:custGeom>
            <a:rect b="b" l="l" r="r" t="t"/>
            <a:pathLst>
              <a:path extrusionOk="0" h="36505" w="123564">
                <a:moveTo>
                  <a:pt x="17658" y="0"/>
                </a:moveTo>
                <a:cubicBezTo>
                  <a:pt x="7906" y="0"/>
                  <a:pt x="1" y="7906"/>
                  <a:pt x="1" y="17657"/>
                </a:cubicBezTo>
                <a:lnTo>
                  <a:pt x="1" y="18848"/>
                </a:lnTo>
                <a:cubicBezTo>
                  <a:pt x="1" y="28611"/>
                  <a:pt x="7906" y="36505"/>
                  <a:pt x="17658" y="36505"/>
                </a:cubicBezTo>
                <a:lnTo>
                  <a:pt x="105907" y="36505"/>
                </a:lnTo>
                <a:cubicBezTo>
                  <a:pt x="115658" y="36505"/>
                  <a:pt x="123564" y="28611"/>
                  <a:pt x="123564" y="18848"/>
                </a:cubicBezTo>
                <a:lnTo>
                  <a:pt x="123564" y="17657"/>
                </a:lnTo>
                <a:cubicBezTo>
                  <a:pt x="123564" y="7906"/>
                  <a:pt x="115658" y="0"/>
                  <a:pt x="105907" y="0"/>
                </a:cubicBezTo>
                <a:close/>
              </a:path>
            </a:pathLst>
          </a:custGeom>
          <a:solidFill>
            <a:srgbClr val="43434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Low cost</a:t>
            </a:r>
            <a:endParaRPr>
              <a:solidFill>
                <a:srgbClr val="FFFFFF"/>
              </a:solidFill>
              <a:latin typeface="Roboto"/>
              <a:ea typeface="Roboto"/>
              <a:cs typeface="Roboto"/>
              <a:sym typeface="Roboto"/>
            </a:endParaRPr>
          </a:p>
        </p:txBody>
      </p:sp>
      <p:sp>
        <p:nvSpPr>
          <p:cNvPr id="4669" name="Google Shape;4669;p261"/>
          <p:cNvSpPr/>
          <p:nvPr/>
        </p:nvSpPr>
        <p:spPr>
          <a:xfrm>
            <a:off x="3936150" y="2546183"/>
            <a:ext cx="2083598" cy="870279"/>
          </a:xfrm>
          <a:custGeom>
            <a:rect b="b" l="l" r="r" t="t"/>
            <a:pathLst>
              <a:path extrusionOk="0" h="36505" w="123564">
                <a:moveTo>
                  <a:pt x="17658" y="0"/>
                </a:moveTo>
                <a:cubicBezTo>
                  <a:pt x="7906" y="0"/>
                  <a:pt x="1" y="7906"/>
                  <a:pt x="1" y="17657"/>
                </a:cubicBezTo>
                <a:lnTo>
                  <a:pt x="1" y="18848"/>
                </a:lnTo>
                <a:cubicBezTo>
                  <a:pt x="1" y="28611"/>
                  <a:pt x="7906" y="36505"/>
                  <a:pt x="17658" y="36505"/>
                </a:cubicBezTo>
                <a:lnTo>
                  <a:pt x="105907" y="36505"/>
                </a:lnTo>
                <a:cubicBezTo>
                  <a:pt x="115658" y="36505"/>
                  <a:pt x="123564" y="28611"/>
                  <a:pt x="123564" y="18848"/>
                </a:cubicBezTo>
                <a:lnTo>
                  <a:pt x="123564" y="17657"/>
                </a:lnTo>
                <a:cubicBezTo>
                  <a:pt x="123564" y="7906"/>
                  <a:pt x="115658" y="0"/>
                  <a:pt x="105907" y="0"/>
                </a:cubicBezTo>
                <a:close/>
              </a:path>
            </a:pathLst>
          </a:custGeom>
          <a:solidFill>
            <a:srgbClr val="43434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High cost</a:t>
            </a:r>
            <a:endParaRPr>
              <a:solidFill>
                <a:srgbClr val="FFFFFF"/>
              </a:solidFill>
              <a:latin typeface="Roboto"/>
              <a:ea typeface="Roboto"/>
              <a:cs typeface="Roboto"/>
              <a:sym typeface="Roboto"/>
            </a:endParaRPr>
          </a:p>
        </p:txBody>
      </p:sp>
      <p:sp>
        <p:nvSpPr>
          <p:cNvPr id="4670" name="Google Shape;4670;p261"/>
          <p:cNvSpPr/>
          <p:nvPr/>
        </p:nvSpPr>
        <p:spPr>
          <a:xfrm>
            <a:off x="3936150" y="3800475"/>
            <a:ext cx="2083598" cy="870370"/>
          </a:xfrm>
          <a:custGeom>
            <a:rect b="b" l="l" r="r" t="t"/>
            <a:pathLst>
              <a:path extrusionOk="0" h="36505" w="123564">
                <a:moveTo>
                  <a:pt x="17658" y="0"/>
                </a:moveTo>
                <a:cubicBezTo>
                  <a:pt x="7906" y="0"/>
                  <a:pt x="1" y="7906"/>
                  <a:pt x="1" y="17657"/>
                </a:cubicBezTo>
                <a:lnTo>
                  <a:pt x="1" y="18848"/>
                </a:lnTo>
                <a:cubicBezTo>
                  <a:pt x="1" y="28611"/>
                  <a:pt x="7906" y="36505"/>
                  <a:pt x="17658" y="36505"/>
                </a:cubicBezTo>
                <a:lnTo>
                  <a:pt x="105907" y="36505"/>
                </a:lnTo>
                <a:cubicBezTo>
                  <a:pt x="115658" y="36505"/>
                  <a:pt x="123564" y="28611"/>
                  <a:pt x="123564" y="18848"/>
                </a:cubicBezTo>
                <a:lnTo>
                  <a:pt x="123564" y="17657"/>
                </a:lnTo>
                <a:cubicBezTo>
                  <a:pt x="123564" y="7906"/>
                  <a:pt x="115658" y="0"/>
                  <a:pt x="105907" y="0"/>
                </a:cubicBezTo>
                <a:close/>
              </a:path>
            </a:pathLst>
          </a:custGeom>
          <a:solidFill>
            <a:srgbClr val="43434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Medium cost</a:t>
            </a:r>
            <a:endParaRPr>
              <a:solidFill>
                <a:srgbClr val="FFFFFF"/>
              </a:solidFill>
              <a:latin typeface="Roboto"/>
              <a:ea typeface="Roboto"/>
              <a:cs typeface="Roboto"/>
              <a:sym typeface="Roboto"/>
            </a:endParaRPr>
          </a:p>
        </p:txBody>
      </p:sp>
      <p:sp>
        <p:nvSpPr>
          <p:cNvPr id="4671" name="Google Shape;4671;p261"/>
          <p:cNvSpPr/>
          <p:nvPr/>
        </p:nvSpPr>
        <p:spPr>
          <a:xfrm>
            <a:off x="5362575" y="1268850"/>
            <a:ext cx="3571800" cy="870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l">
              <a:spcBef>
                <a:spcPts val="0"/>
              </a:spcBef>
              <a:spcAft>
                <a:spcPts val="0"/>
              </a:spcAft>
              <a:buNone/>
            </a:pPr>
            <a:r>
              <a:rPr lang="en" sz="1200">
                <a:latin typeface="Roboto"/>
                <a:ea typeface="Roboto"/>
                <a:cs typeface="Roboto"/>
                <a:sym typeface="Roboto"/>
              </a:rPr>
              <a:t>Roll back to an older version of the application.</a:t>
            </a:r>
            <a:endParaRPr sz="1200">
              <a:latin typeface="Roboto"/>
              <a:ea typeface="Roboto"/>
              <a:cs typeface="Roboto"/>
              <a:sym typeface="Roboto"/>
            </a:endParaRPr>
          </a:p>
        </p:txBody>
      </p:sp>
      <p:sp>
        <p:nvSpPr>
          <p:cNvPr id="4672" name="Google Shape;4672;p261"/>
          <p:cNvSpPr/>
          <p:nvPr/>
        </p:nvSpPr>
        <p:spPr>
          <a:xfrm>
            <a:off x="5362575" y="2546169"/>
            <a:ext cx="3571800" cy="870300"/>
          </a:xfrm>
          <a:prstGeom prst="roundRect">
            <a:avLst>
              <a:gd fmla="val 1595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Change the way doctors and hospitals communicate data, requiring clients to change their processes and LifeNotes to change how their application works.</a:t>
            </a:r>
            <a:endParaRPr sz="1200">
              <a:latin typeface="Roboto"/>
              <a:ea typeface="Roboto"/>
              <a:cs typeface="Roboto"/>
              <a:sym typeface="Roboto"/>
            </a:endParaRPr>
          </a:p>
        </p:txBody>
      </p:sp>
      <p:sp>
        <p:nvSpPr>
          <p:cNvPr id="4673" name="Google Shape;4673;p261"/>
          <p:cNvSpPr/>
          <p:nvPr/>
        </p:nvSpPr>
        <p:spPr>
          <a:xfrm>
            <a:off x="5362575" y="3800475"/>
            <a:ext cx="3571800" cy="870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Implement two-factor authentication, requiring an engineering team to implement a new feature and doctors to learn a new workflow.</a:t>
            </a:r>
            <a:endParaRPr sz="1200">
              <a:latin typeface="Roboto"/>
              <a:ea typeface="Roboto"/>
              <a:cs typeface="Roboto"/>
              <a:sym typeface="Roboto"/>
            </a:endParaRPr>
          </a:p>
        </p:txBody>
      </p:sp>
      <p:sp>
        <p:nvSpPr>
          <p:cNvPr id="4674" name="Google Shape;4674;p261"/>
          <p:cNvSpPr/>
          <p:nvPr/>
        </p:nvSpPr>
        <p:spPr>
          <a:xfrm>
            <a:off x="476325" y="1391925"/>
            <a:ext cx="3181500" cy="3181500"/>
          </a:xfrm>
          <a:prstGeom prst="ellipse">
            <a:avLst/>
          </a:prstGeom>
          <a:solidFill>
            <a:srgbClr val="35A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5" name="Google Shape;4675;p261"/>
          <p:cNvPicPr preferRelativeResize="0"/>
          <p:nvPr/>
        </p:nvPicPr>
        <p:blipFill>
          <a:blip r:embed="rId3">
            <a:alphaModFix/>
          </a:blip>
          <a:stretch>
            <a:fillRect/>
          </a:stretch>
        </p:blipFill>
        <p:spPr>
          <a:xfrm>
            <a:off x="381000" y="1247775"/>
            <a:ext cx="3181350" cy="3181350"/>
          </a:xfrm>
          <a:prstGeom prst="rect">
            <a:avLst/>
          </a:prstGeom>
          <a:noFill/>
          <a:ln>
            <a:noFill/>
          </a:ln>
        </p:spPr>
      </p:pic>
      <p:sp>
        <p:nvSpPr>
          <p:cNvPr id="4676" name="Google Shape;4676;p261"/>
          <p:cNvSpPr/>
          <p:nvPr/>
        </p:nvSpPr>
        <p:spPr>
          <a:xfrm>
            <a:off x="209700" y="1152600"/>
            <a:ext cx="3524100" cy="35241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Cost</a:t>
            </a:r>
            <a:r>
              <a:rPr lang="en" sz="2400">
                <a:solidFill>
                  <a:srgbClr val="FFFFFF"/>
                </a:solidFill>
                <a:latin typeface="Roboto"/>
                <a:ea typeface="Roboto"/>
                <a:cs typeface="Roboto"/>
                <a:sym typeface="Roboto"/>
              </a:rPr>
              <a:t> of Implementation</a:t>
            </a:r>
            <a:endParaRPr sz="2400">
              <a:solidFill>
                <a:schemeClr val="dk1"/>
              </a:solidFill>
              <a:latin typeface="Roboto"/>
              <a:ea typeface="Roboto"/>
              <a:cs typeface="Roboto"/>
              <a:sym typeface="Roboto"/>
            </a:endParaRPr>
          </a:p>
          <a:p>
            <a:pPr indent="0" lvl="0" marL="0" rtl="0" algn="ctr">
              <a:spcBef>
                <a:spcPts val="0"/>
              </a:spcBef>
              <a:spcAft>
                <a:spcPts val="0"/>
              </a:spcAft>
              <a:buNone/>
            </a:pPr>
            <a:r>
              <a:t/>
            </a:r>
            <a:endParaRPr sz="2400">
              <a:solidFill>
                <a:srgbClr val="FFFFFF"/>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33DEBE"/>
            </a:gs>
          </a:gsLst>
          <a:lin ang="5400012" scaled="0"/>
        </a:gradFill>
      </p:bgPr>
    </p:bg>
    <p:spTree>
      <p:nvGrpSpPr>
        <p:cNvPr id="4680" name="Shape 4680"/>
        <p:cNvGrpSpPr/>
        <p:nvPr/>
      </p:nvGrpSpPr>
      <p:grpSpPr>
        <a:xfrm>
          <a:off x="0" y="0"/>
          <a:ext cx="0" cy="0"/>
          <a:chOff x="0" y="0"/>
          <a:chExt cx="0" cy="0"/>
        </a:xfrm>
      </p:grpSpPr>
      <p:sp>
        <p:nvSpPr>
          <p:cNvPr id="4681" name="Google Shape;4681;p2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82" name="Google Shape;4682;p2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Mitigation: Example</a:t>
            </a:r>
            <a:endParaRPr/>
          </a:p>
        </p:txBody>
      </p:sp>
      <p:sp>
        <p:nvSpPr>
          <p:cNvPr id="4683" name="Google Shape;4683;p262"/>
          <p:cNvSpPr txBox="1"/>
          <p:nvPr/>
        </p:nvSpPr>
        <p:spPr>
          <a:xfrm>
            <a:off x="4000500" y="1704975"/>
            <a:ext cx="4988400" cy="26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Rolling back to an older version of the application should take less than a day.</a:t>
            </a:r>
            <a:endParaRPr sz="1800">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lang="en" sz="1800">
                <a:latin typeface="Roboto"/>
                <a:ea typeface="Roboto"/>
                <a:cs typeface="Roboto"/>
                <a:sym typeface="Roboto"/>
              </a:rPr>
              <a:t>Administrative controls would take months </a:t>
            </a:r>
            <a:br>
              <a:rPr lang="en" sz="1800">
                <a:latin typeface="Roboto"/>
                <a:ea typeface="Roboto"/>
                <a:cs typeface="Roboto"/>
                <a:sym typeface="Roboto"/>
              </a:rPr>
            </a:br>
            <a:r>
              <a:rPr lang="en" sz="1800">
                <a:latin typeface="Roboto"/>
                <a:ea typeface="Roboto"/>
                <a:cs typeface="Roboto"/>
                <a:sym typeface="Roboto"/>
              </a:rPr>
              <a:t>to implement.</a:t>
            </a:r>
            <a:endParaRPr sz="1800">
              <a:latin typeface="Roboto"/>
              <a:ea typeface="Roboto"/>
              <a:cs typeface="Roboto"/>
              <a:sym typeface="Roboto"/>
            </a:endParaRPr>
          </a:p>
          <a:p>
            <a:pPr indent="0" lvl="0" marL="0" rtl="0" algn="l">
              <a:spcBef>
                <a:spcPts val="1000"/>
              </a:spcBef>
              <a:spcAft>
                <a:spcPts val="1000"/>
              </a:spcAft>
              <a:buClr>
                <a:schemeClr val="dk1"/>
              </a:buClr>
              <a:buSzPts val="1100"/>
              <a:buFont typeface="Arial"/>
              <a:buNone/>
            </a:pPr>
            <a:r>
              <a:rPr lang="en" sz="1800">
                <a:latin typeface="Roboto"/>
                <a:ea typeface="Roboto"/>
                <a:cs typeface="Roboto"/>
                <a:sym typeface="Roboto"/>
              </a:rPr>
              <a:t>Implementing two-factor authentication would likely take approximately one quarter (three months).</a:t>
            </a:r>
            <a:endParaRPr sz="1800">
              <a:latin typeface="Roboto"/>
              <a:ea typeface="Roboto"/>
              <a:cs typeface="Roboto"/>
              <a:sym typeface="Roboto"/>
            </a:endParaRPr>
          </a:p>
        </p:txBody>
      </p:sp>
      <p:sp>
        <p:nvSpPr>
          <p:cNvPr id="4684" name="Google Shape;4684;p262"/>
          <p:cNvSpPr/>
          <p:nvPr/>
        </p:nvSpPr>
        <p:spPr>
          <a:xfrm>
            <a:off x="476325" y="1391925"/>
            <a:ext cx="3181500" cy="3181500"/>
          </a:xfrm>
          <a:prstGeom prst="ellipse">
            <a:avLst/>
          </a:prstGeom>
          <a:solidFill>
            <a:srgbClr val="35AB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5" name="Google Shape;4685;p262"/>
          <p:cNvPicPr preferRelativeResize="0"/>
          <p:nvPr/>
        </p:nvPicPr>
        <p:blipFill>
          <a:blip r:embed="rId3">
            <a:alphaModFix/>
          </a:blip>
          <a:stretch>
            <a:fillRect/>
          </a:stretch>
        </p:blipFill>
        <p:spPr>
          <a:xfrm>
            <a:off x="381000" y="1247775"/>
            <a:ext cx="3181350" cy="3181350"/>
          </a:xfrm>
          <a:prstGeom prst="rect">
            <a:avLst/>
          </a:prstGeom>
          <a:noFill/>
          <a:ln>
            <a:noFill/>
          </a:ln>
        </p:spPr>
      </p:pic>
      <p:sp>
        <p:nvSpPr>
          <p:cNvPr id="4686" name="Google Shape;4686;p262"/>
          <p:cNvSpPr/>
          <p:nvPr/>
        </p:nvSpPr>
        <p:spPr>
          <a:xfrm>
            <a:off x="209700" y="1152600"/>
            <a:ext cx="3524100" cy="35241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Time of Implementation</a:t>
            </a:r>
            <a:endParaRPr sz="2400">
              <a:solidFill>
                <a:schemeClr val="dk1"/>
              </a:solidFill>
              <a:latin typeface="Roboto"/>
              <a:ea typeface="Roboto"/>
              <a:cs typeface="Roboto"/>
              <a:sym typeface="Roboto"/>
            </a:endParaRPr>
          </a:p>
          <a:p>
            <a:pPr indent="0" lvl="0" marL="0" rtl="0" algn="ctr">
              <a:spcBef>
                <a:spcPts val="0"/>
              </a:spcBef>
              <a:spcAft>
                <a:spcPts val="0"/>
              </a:spcAft>
              <a:buNone/>
            </a:pPr>
            <a:r>
              <a:t/>
            </a:r>
            <a:endParaRPr sz="2400">
              <a:solidFill>
                <a:srgbClr val="FFFFFF"/>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0" name="Shape 4690"/>
        <p:cNvGrpSpPr/>
        <p:nvPr/>
      </p:nvGrpSpPr>
      <p:grpSpPr>
        <a:xfrm>
          <a:off x="0" y="0"/>
          <a:ext cx="0" cy="0"/>
          <a:chOff x="0" y="0"/>
          <a:chExt cx="0" cy="0"/>
        </a:xfrm>
      </p:grpSpPr>
      <p:sp>
        <p:nvSpPr>
          <p:cNvPr id="4691" name="Google Shape;4691;p26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a:t>
            </a:r>
            <a:r>
              <a:rPr lang="en"/>
              <a:t> Minutes</a:t>
            </a:r>
            <a:endParaRPr/>
          </a:p>
        </p:txBody>
      </p:sp>
      <p:sp>
        <p:nvSpPr>
          <p:cNvPr id="4692" name="Google Shape;4692;p2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693" name="Google Shape;4693;p263"/>
          <p:cNvSpPr txBox="1"/>
          <p:nvPr>
            <p:ph idx="2" type="title"/>
          </p:nvPr>
        </p:nvSpPr>
        <p:spPr>
          <a:xfrm>
            <a:off x="274350" y="105330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Threat Modeling Step 6 – </a:t>
            </a:r>
            <a:br>
              <a:rPr lang="en">
                <a:latin typeface="Roboto Light"/>
                <a:ea typeface="Roboto Light"/>
                <a:cs typeface="Roboto Light"/>
                <a:sym typeface="Roboto Light"/>
              </a:rPr>
            </a:br>
            <a:r>
              <a:rPr lang="en">
                <a:latin typeface="Roboto Light"/>
                <a:ea typeface="Roboto Light"/>
                <a:cs typeface="Roboto Light"/>
                <a:sym typeface="Roboto Light"/>
              </a:rPr>
              <a:t>Risk Mitigation</a:t>
            </a:r>
            <a:endParaRPr/>
          </a:p>
          <a:p>
            <a:pPr indent="0" lvl="0" marL="0" rtl="0" algn="l">
              <a:lnSpc>
                <a:spcPct val="115000"/>
              </a:lnSpc>
              <a:spcBef>
                <a:spcPts val="800"/>
              </a:spcBef>
              <a:spcAft>
                <a:spcPts val="0"/>
              </a:spcAft>
              <a:buNone/>
            </a:pPr>
            <a:r>
              <a:rPr lang="en" sz="1800">
                <a:latin typeface="Roboto Light"/>
                <a:ea typeface="Roboto Light"/>
                <a:cs typeface="Roboto Light"/>
                <a:sym typeface="Roboto Light"/>
              </a:rPr>
              <a:t>Y</a:t>
            </a:r>
            <a:r>
              <a:rPr lang="en" sz="1800">
                <a:latin typeface="Roboto Light"/>
                <a:ea typeface="Roboto Light"/>
                <a:cs typeface="Roboto Light"/>
                <a:sym typeface="Roboto Light"/>
              </a:rPr>
              <a:t>ou will conceptualize a risk mitigation plan.</a:t>
            </a:r>
            <a:endParaRPr sz="1800">
              <a:solidFill>
                <a:srgbClr val="24292E"/>
              </a:solidFill>
              <a:latin typeface="Roboto Light"/>
              <a:ea typeface="Roboto Light"/>
              <a:cs typeface="Roboto Light"/>
              <a:sym typeface="Roboto Light"/>
            </a:endParaRPr>
          </a:p>
          <a:p>
            <a:pPr indent="0" lvl="0" marL="0" rtl="0" algn="l">
              <a:spcBef>
                <a:spcPts val="800"/>
              </a:spcBef>
              <a:spcAft>
                <a:spcPts val="800"/>
              </a:spcAft>
              <a:buNone/>
            </a:pPr>
            <a:r>
              <a:t/>
            </a:r>
            <a:endParaRPr sz="2000">
              <a:latin typeface="Roboto Light"/>
              <a:ea typeface="Roboto Light"/>
              <a:cs typeface="Roboto Light"/>
              <a:sym typeface="Robo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7" name="Shape 4697"/>
        <p:cNvGrpSpPr/>
        <p:nvPr/>
      </p:nvGrpSpPr>
      <p:grpSpPr>
        <a:xfrm>
          <a:off x="0" y="0"/>
          <a:ext cx="0" cy="0"/>
          <a:chOff x="0" y="0"/>
          <a:chExt cx="0" cy="0"/>
        </a:xfrm>
      </p:grpSpPr>
      <p:sp>
        <p:nvSpPr>
          <p:cNvPr id="4698" name="Google Shape;4698;p2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02" name="Shape 4702"/>
        <p:cNvGrpSpPr/>
        <p:nvPr/>
      </p:nvGrpSpPr>
      <p:grpSpPr>
        <a:xfrm>
          <a:off x="0" y="0"/>
          <a:ext cx="0" cy="0"/>
          <a:chOff x="0" y="0"/>
          <a:chExt cx="0" cy="0"/>
        </a:xfrm>
      </p:grpSpPr>
      <p:sp>
        <p:nvSpPr>
          <p:cNvPr id="4703" name="Google Shape;4703;p26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
        <p:nvSpPr>
          <p:cNvPr id="4704" name="Google Shape;4704;p265"/>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AEBF2"/>
            </a:gs>
            <a:gs pos="100000">
              <a:srgbClr val="1AA0AE"/>
            </a:gs>
          </a:gsLst>
          <a:lin ang="5400012" scaled="0"/>
        </a:gradFill>
      </p:bgPr>
    </p:bg>
    <p:spTree>
      <p:nvGrpSpPr>
        <p:cNvPr id="4105" name="Shape 4105"/>
        <p:cNvGrpSpPr/>
        <p:nvPr/>
      </p:nvGrpSpPr>
      <p:grpSpPr>
        <a:xfrm>
          <a:off x="0" y="0"/>
          <a:ext cx="0" cy="0"/>
          <a:chOff x="0" y="0"/>
          <a:chExt cx="0" cy="0"/>
        </a:xfrm>
      </p:grpSpPr>
      <p:sp>
        <p:nvSpPr>
          <p:cNvPr id="4106" name="Google Shape;4106;p212"/>
          <p:cNvSpPr/>
          <p:nvPr/>
        </p:nvSpPr>
        <p:spPr>
          <a:xfrm>
            <a:off x="-28325" y="-9450"/>
            <a:ext cx="9172200" cy="5153100"/>
          </a:xfrm>
          <a:prstGeom prst="rect">
            <a:avLst/>
          </a:prstGeom>
          <a:gradFill>
            <a:gsLst>
              <a:gs pos="0">
                <a:srgbClr val="AAEBF2"/>
              </a:gs>
              <a:gs pos="100000">
                <a:srgbClr val="1AA0A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12"/>
          <p:cNvSpPr/>
          <p:nvPr/>
        </p:nvSpPr>
        <p:spPr>
          <a:xfrm flipH="1">
            <a:off x="2938800" y="757350"/>
            <a:ext cx="6205200" cy="4386300"/>
          </a:xfrm>
          <a:prstGeom prst="rtTriangle">
            <a:avLst/>
          </a:prstGeom>
          <a:solidFill>
            <a:srgbClr val="1A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4108" name="Google Shape;4108;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09" name="Google Shape;4109;p212"/>
          <p:cNvSpPr/>
          <p:nvPr/>
        </p:nvSpPr>
        <p:spPr>
          <a:xfrm>
            <a:off x="913200" y="1163700"/>
            <a:ext cx="7317600" cy="2816100"/>
          </a:xfrm>
          <a:prstGeom prst="roundRect">
            <a:avLst>
              <a:gd fmla="val 441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Roboto"/>
                <a:ea typeface="Roboto"/>
                <a:cs typeface="Roboto"/>
                <a:sym typeface="Roboto"/>
              </a:rPr>
              <a:t>A</a:t>
            </a:r>
            <a:r>
              <a:rPr lang="en" sz="3600">
                <a:solidFill>
                  <a:schemeClr val="dk1"/>
                </a:solidFill>
                <a:latin typeface="Roboto Medium"/>
                <a:ea typeface="Roboto Medium"/>
                <a:cs typeface="Roboto Medium"/>
                <a:sym typeface="Roboto Medium"/>
              </a:rPr>
              <a:t> </a:t>
            </a:r>
            <a:r>
              <a:rPr lang="en" sz="3600">
                <a:solidFill>
                  <a:schemeClr val="dk1"/>
                </a:solidFill>
                <a:highlight>
                  <a:srgbClr val="FFD966"/>
                </a:highlight>
                <a:latin typeface="Roboto Medium"/>
                <a:ea typeface="Roboto Medium"/>
                <a:cs typeface="Roboto Medium"/>
                <a:sym typeface="Roboto Medium"/>
              </a:rPr>
              <a:t>vulnerability</a:t>
            </a:r>
            <a:r>
              <a:rPr lang="en" sz="3600">
                <a:solidFill>
                  <a:schemeClr val="dk1"/>
                </a:solidFill>
                <a:latin typeface="Roboto Medium"/>
                <a:ea typeface="Roboto Medium"/>
                <a:cs typeface="Roboto Medium"/>
                <a:sym typeface="Roboto Medium"/>
              </a:rPr>
              <a:t> </a:t>
            </a:r>
            <a:r>
              <a:rPr lang="en" sz="3600">
                <a:solidFill>
                  <a:schemeClr val="dk1"/>
                </a:solidFill>
                <a:latin typeface="Roboto"/>
                <a:ea typeface="Roboto"/>
                <a:cs typeface="Roboto"/>
                <a:sym typeface="Roboto"/>
              </a:rPr>
              <a:t>is an aspect of </a:t>
            </a:r>
            <a:br>
              <a:rPr lang="en" sz="3600">
                <a:solidFill>
                  <a:schemeClr val="dk1"/>
                </a:solidFill>
                <a:latin typeface="Roboto"/>
                <a:ea typeface="Roboto"/>
                <a:cs typeface="Roboto"/>
                <a:sym typeface="Roboto"/>
              </a:rPr>
            </a:br>
            <a:r>
              <a:rPr lang="en" sz="3600">
                <a:solidFill>
                  <a:schemeClr val="dk1"/>
                </a:solidFill>
                <a:latin typeface="Roboto"/>
                <a:ea typeface="Roboto"/>
                <a:cs typeface="Roboto"/>
                <a:sym typeface="Roboto"/>
              </a:rPr>
              <a:t>a business that can be exploited </a:t>
            </a:r>
            <a:br>
              <a:rPr lang="en" sz="3600">
                <a:solidFill>
                  <a:schemeClr val="dk1"/>
                </a:solidFill>
                <a:latin typeface="Roboto"/>
                <a:ea typeface="Roboto"/>
                <a:cs typeface="Roboto"/>
                <a:sym typeface="Roboto"/>
              </a:rPr>
            </a:br>
            <a:r>
              <a:rPr lang="en" sz="3600">
                <a:solidFill>
                  <a:schemeClr val="dk1"/>
                </a:solidFill>
                <a:latin typeface="Roboto"/>
                <a:ea typeface="Roboto"/>
                <a:cs typeface="Roboto"/>
                <a:sym typeface="Roboto"/>
              </a:rPr>
              <a:t>to compromise a </a:t>
            </a:r>
            <a:r>
              <a:rPr lang="en" sz="3600">
                <a:solidFill>
                  <a:schemeClr val="dk1"/>
                </a:solidFill>
                <a:latin typeface="Roboto"/>
                <a:ea typeface="Roboto"/>
                <a:cs typeface="Roboto"/>
                <a:sym typeface="Roboto"/>
              </a:rPr>
              <a:t>system’s</a:t>
            </a:r>
            <a:r>
              <a:rPr lang="en" sz="3600">
                <a:solidFill>
                  <a:schemeClr val="dk1"/>
                </a:solidFill>
                <a:latin typeface="Roboto"/>
                <a:ea typeface="Roboto"/>
                <a:cs typeface="Roboto"/>
                <a:sym typeface="Roboto"/>
              </a:rPr>
              <a:t> CIA.</a:t>
            </a:r>
            <a:endParaRPr/>
          </a:p>
        </p:txBody>
      </p:sp>
      <p:pic>
        <p:nvPicPr>
          <p:cNvPr id="4110" name="Google Shape;4110;p212"/>
          <p:cNvPicPr preferRelativeResize="0"/>
          <p:nvPr/>
        </p:nvPicPr>
        <p:blipFill>
          <a:blip r:embed="rId3">
            <a:alphaModFix/>
          </a:blip>
          <a:stretch>
            <a:fillRect/>
          </a:stretch>
        </p:blipFill>
        <p:spPr>
          <a:xfrm>
            <a:off x="217575" y="304326"/>
            <a:ext cx="1517549" cy="15175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8" name="Shape 4708"/>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AEBF2"/>
            </a:gs>
            <a:gs pos="100000">
              <a:srgbClr val="1AA0AE"/>
            </a:gs>
          </a:gsLst>
          <a:lin ang="5400012" scaled="0"/>
        </a:gradFill>
      </p:bgPr>
    </p:bg>
    <p:spTree>
      <p:nvGrpSpPr>
        <p:cNvPr id="4114" name="Shape 4114"/>
        <p:cNvGrpSpPr/>
        <p:nvPr/>
      </p:nvGrpSpPr>
      <p:grpSpPr>
        <a:xfrm>
          <a:off x="0" y="0"/>
          <a:ext cx="0" cy="0"/>
          <a:chOff x="0" y="0"/>
          <a:chExt cx="0" cy="0"/>
        </a:xfrm>
      </p:grpSpPr>
      <p:sp>
        <p:nvSpPr>
          <p:cNvPr id="4115" name="Google Shape;4115;p213"/>
          <p:cNvSpPr/>
          <p:nvPr/>
        </p:nvSpPr>
        <p:spPr>
          <a:xfrm>
            <a:off x="-28325" y="-9450"/>
            <a:ext cx="9172200" cy="5153100"/>
          </a:xfrm>
          <a:prstGeom prst="rect">
            <a:avLst/>
          </a:prstGeom>
          <a:gradFill>
            <a:gsLst>
              <a:gs pos="0">
                <a:srgbClr val="AAEBF2"/>
              </a:gs>
              <a:gs pos="100000">
                <a:srgbClr val="1AA0A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13"/>
          <p:cNvSpPr/>
          <p:nvPr/>
        </p:nvSpPr>
        <p:spPr>
          <a:xfrm flipH="1">
            <a:off x="2938800" y="757350"/>
            <a:ext cx="6205200" cy="4386300"/>
          </a:xfrm>
          <a:prstGeom prst="rtTriangle">
            <a:avLst/>
          </a:prstGeom>
          <a:solidFill>
            <a:srgbClr val="1A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4117" name="Google Shape;4117;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18" name="Google Shape;4118;p213"/>
          <p:cNvSpPr/>
          <p:nvPr/>
        </p:nvSpPr>
        <p:spPr>
          <a:xfrm>
            <a:off x="913200" y="1163700"/>
            <a:ext cx="7317600" cy="2816100"/>
          </a:xfrm>
          <a:prstGeom prst="roundRect">
            <a:avLst>
              <a:gd fmla="val 441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Roboto"/>
                <a:ea typeface="Roboto"/>
                <a:cs typeface="Roboto"/>
                <a:sym typeface="Roboto"/>
              </a:rPr>
              <a:t>A</a:t>
            </a:r>
            <a:r>
              <a:rPr lang="en" sz="3600">
                <a:solidFill>
                  <a:schemeClr val="dk1"/>
                </a:solidFill>
                <a:latin typeface="Roboto Medium"/>
                <a:ea typeface="Roboto Medium"/>
                <a:cs typeface="Roboto Medium"/>
                <a:sym typeface="Roboto Medium"/>
              </a:rPr>
              <a:t> </a:t>
            </a:r>
            <a:r>
              <a:rPr lang="en" sz="3600">
                <a:solidFill>
                  <a:schemeClr val="dk1"/>
                </a:solidFill>
                <a:highlight>
                  <a:srgbClr val="FFD966"/>
                </a:highlight>
                <a:latin typeface="Roboto Medium"/>
                <a:ea typeface="Roboto Medium"/>
                <a:cs typeface="Roboto Medium"/>
                <a:sym typeface="Roboto Medium"/>
              </a:rPr>
              <a:t>threat</a:t>
            </a:r>
            <a:r>
              <a:rPr lang="en" sz="3600">
                <a:solidFill>
                  <a:schemeClr val="dk1"/>
                </a:solidFill>
                <a:latin typeface="Roboto Medium"/>
                <a:ea typeface="Roboto Medium"/>
                <a:cs typeface="Roboto Medium"/>
                <a:sym typeface="Roboto Medium"/>
              </a:rPr>
              <a:t> </a:t>
            </a:r>
            <a:r>
              <a:rPr lang="en" sz="3600">
                <a:solidFill>
                  <a:schemeClr val="dk1"/>
                </a:solidFill>
                <a:latin typeface="Roboto"/>
                <a:ea typeface="Roboto"/>
                <a:cs typeface="Roboto"/>
                <a:sym typeface="Roboto"/>
              </a:rPr>
              <a:t>is an actor that </a:t>
            </a:r>
            <a:br>
              <a:rPr lang="en" sz="3600">
                <a:solidFill>
                  <a:schemeClr val="dk1"/>
                </a:solidFill>
                <a:latin typeface="Roboto"/>
                <a:ea typeface="Roboto"/>
                <a:cs typeface="Roboto"/>
                <a:sym typeface="Roboto"/>
              </a:rPr>
            </a:br>
            <a:r>
              <a:rPr lang="en" sz="3600">
                <a:solidFill>
                  <a:schemeClr val="dk1"/>
                </a:solidFill>
                <a:latin typeface="Roboto"/>
                <a:ea typeface="Roboto"/>
                <a:cs typeface="Roboto"/>
                <a:sym typeface="Roboto"/>
              </a:rPr>
              <a:t>might exploit a vulnerability.</a:t>
            </a:r>
            <a:endParaRPr sz="3600">
              <a:solidFill>
                <a:schemeClr val="dk1"/>
              </a:solidFill>
              <a:latin typeface="Roboto"/>
              <a:ea typeface="Roboto"/>
              <a:cs typeface="Roboto"/>
              <a:sym typeface="Roboto"/>
            </a:endParaRPr>
          </a:p>
        </p:txBody>
      </p:sp>
      <p:pic>
        <p:nvPicPr>
          <p:cNvPr id="4119" name="Google Shape;4119;p213"/>
          <p:cNvPicPr preferRelativeResize="0"/>
          <p:nvPr/>
        </p:nvPicPr>
        <p:blipFill>
          <a:blip r:embed="rId3">
            <a:alphaModFix/>
          </a:blip>
          <a:stretch>
            <a:fillRect/>
          </a:stretch>
        </p:blipFill>
        <p:spPr>
          <a:xfrm>
            <a:off x="217575" y="304326"/>
            <a:ext cx="1517549" cy="1517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AEBF2"/>
            </a:gs>
            <a:gs pos="100000">
              <a:srgbClr val="1AA0AE"/>
            </a:gs>
          </a:gsLst>
          <a:lin ang="5400012" scaled="0"/>
        </a:gradFill>
      </p:bgPr>
    </p:bg>
    <p:spTree>
      <p:nvGrpSpPr>
        <p:cNvPr id="4123" name="Shape 4123"/>
        <p:cNvGrpSpPr/>
        <p:nvPr/>
      </p:nvGrpSpPr>
      <p:grpSpPr>
        <a:xfrm>
          <a:off x="0" y="0"/>
          <a:ext cx="0" cy="0"/>
          <a:chOff x="0" y="0"/>
          <a:chExt cx="0" cy="0"/>
        </a:xfrm>
      </p:grpSpPr>
      <p:sp>
        <p:nvSpPr>
          <p:cNvPr id="4124" name="Google Shape;4124;p214"/>
          <p:cNvSpPr/>
          <p:nvPr/>
        </p:nvSpPr>
        <p:spPr>
          <a:xfrm>
            <a:off x="-28325" y="-9450"/>
            <a:ext cx="9172200" cy="5153100"/>
          </a:xfrm>
          <a:prstGeom prst="rect">
            <a:avLst/>
          </a:prstGeom>
          <a:gradFill>
            <a:gsLst>
              <a:gs pos="0">
                <a:srgbClr val="AAEBF2"/>
              </a:gs>
              <a:gs pos="100000">
                <a:srgbClr val="1AA0A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14"/>
          <p:cNvSpPr/>
          <p:nvPr/>
        </p:nvSpPr>
        <p:spPr>
          <a:xfrm flipH="1">
            <a:off x="2938800" y="757350"/>
            <a:ext cx="6205200" cy="4386300"/>
          </a:xfrm>
          <a:prstGeom prst="rtTriangle">
            <a:avLst/>
          </a:prstGeom>
          <a:solidFill>
            <a:srgbClr val="1A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4126" name="Google Shape;4126;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27" name="Google Shape;4127;p214"/>
          <p:cNvSpPr/>
          <p:nvPr/>
        </p:nvSpPr>
        <p:spPr>
          <a:xfrm>
            <a:off x="913200" y="1163700"/>
            <a:ext cx="7317600" cy="2816100"/>
          </a:xfrm>
          <a:prstGeom prst="roundRect">
            <a:avLst>
              <a:gd fmla="val 4414"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dk1"/>
                </a:solidFill>
                <a:latin typeface="Roboto"/>
                <a:ea typeface="Roboto"/>
                <a:cs typeface="Roboto"/>
                <a:sym typeface="Roboto"/>
              </a:rPr>
              <a:t>A</a:t>
            </a:r>
            <a:r>
              <a:rPr lang="en" sz="3600">
                <a:solidFill>
                  <a:schemeClr val="dk1"/>
                </a:solidFill>
                <a:latin typeface="Roboto Medium"/>
                <a:ea typeface="Roboto Medium"/>
                <a:cs typeface="Roboto Medium"/>
                <a:sym typeface="Roboto Medium"/>
              </a:rPr>
              <a:t> </a:t>
            </a:r>
            <a:r>
              <a:rPr lang="en" sz="3600">
                <a:solidFill>
                  <a:schemeClr val="dk1"/>
                </a:solidFill>
                <a:highlight>
                  <a:srgbClr val="FFD966"/>
                </a:highlight>
                <a:latin typeface="Roboto Medium"/>
                <a:ea typeface="Roboto Medium"/>
                <a:cs typeface="Roboto Medium"/>
                <a:sym typeface="Roboto Medium"/>
              </a:rPr>
              <a:t>risk</a:t>
            </a:r>
            <a:r>
              <a:rPr lang="en" sz="3600">
                <a:solidFill>
                  <a:schemeClr val="dk1"/>
                </a:solidFill>
                <a:latin typeface="Roboto Medium"/>
                <a:ea typeface="Roboto Medium"/>
                <a:cs typeface="Roboto Medium"/>
                <a:sym typeface="Roboto Medium"/>
              </a:rPr>
              <a:t> </a:t>
            </a:r>
            <a:r>
              <a:rPr lang="en" sz="3600">
                <a:solidFill>
                  <a:schemeClr val="dk1"/>
                </a:solidFill>
                <a:latin typeface="Roboto"/>
                <a:ea typeface="Roboto"/>
                <a:cs typeface="Roboto"/>
                <a:sym typeface="Roboto"/>
              </a:rPr>
              <a:t>is the possibility</a:t>
            </a:r>
            <a:r>
              <a:rPr i="1" lang="en" sz="3600">
                <a:solidFill>
                  <a:schemeClr val="dk1"/>
                </a:solidFill>
                <a:latin typeface="Roboto"/>
                <a:ea typeface="Roboto"/>
                <a:cs typeface="Roboto"/>
                <a:sym typeface="Roboto"/>
              </a:rPr>
              <a:t> </a:t>
            </a:r>
            <a:br>
              <a:rPr i="1" lang="en" sz="3600">
                <a:solidFill>
                  <a:schemeClr val="dk1"/>
                </a:solidFill>
                <a:latin typeface="Roboto"/>
                <a:ea typeface="Roboto"/>
                <a:cs typeface="Roboto"/>
                <a:sym typeface="Roboto"/>
              </a:rPr>
            </a:br>
            <a:r>
              <a:rPr lang="en" sz="3600">
                <a:solidFill>
                  <a:schemeClr val="dk1"/>
                </a:solidFill>
                <a:latin typeface="Roboto"/>
                <a:ea typeface="Roboto"/>
                <a:cs typeface="Roboto"/>
                <a:sym typeface="Roboto"/>
              </a:rPr>
              <a:t>of losing something valuable.</a:t>
            </a:r>
            <a:endParaRPr sz="3600">
              <a:solidFill>
                <a:schemeClr val="dk1"/>
              </a:solidFill>
              <a:latin typeface="Roboto"/>
              <a:ea typeface="Roboto"/>
              <a:cs typeface="Roboto"/>
              <a:sym typeface="Roboto"/>
            </a:endParaRPr>
          </a:p>
        </p:txBody>
      </p:sp>
      <p:pic>
        <p:nvPicPr>
          <p:cNvPr id="4128" name="Google Shape;4128;p214"/>
          <p:cNvPicPr preferRelativeResize="0"/>
          <p:nvPr/>
        </p:nvPicPr>
        <p:blipFill>
          <a:blip r:embed="rId3">
            <a:alphaModFix/>
          </a:blip>
          <a:stretch>
            <a:fillRect/>
          </a:stretch>
        </p:blipFill>
        <p:spPr>
          <a:xfrm>
            <a:off x="217575" y="304326"/>
            <a:ext cx="1517549" cy="1517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2" name="Shape 4132"/>
        <p:cNvGrpSpPr/>
        <p:nvPr/>
      </p:nvGrpSpPr>
      <p:grpSpPr>
        <a:xfrm>
          <a:off x="0" y="0"/>
          <a:ext cx="0" cy="0"/>
          <a:chOff x="0" y="0"/>
          <a:chExt cx="0" cy="0"/>
        </a:xfrm>
      </p:grpSpPr>
      <p:sp>
        <p:nvSpPr>
          <p:cNvPr id="4133" name="Google Shape;4133;p215"/>
          <p:cNvSpPr/>
          <p:nvPr/>
        </p:nvSpPr>
        <p:spPr>
          <a:xfrm>
            <a:off x="-28325" y="-9450"/>
            <a:ext cx="9172200" cy="5153100"/>
          </a:xfrm>
          <a:prstGeom prst="rect">
            <a:avLst/>
          </a:prstGeom>
          <a:gradFill>
            <a:gsLst>
              <a:gs pos="0">
                <a:srgbClr val="AAEBF2"/>
              </a:gs>
              <a:gs pos="100000">
                <a:srgbClr val="1AA0AE"/>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15"/>
          <p:cNvSpPr/>
          <p:nvPr/>
        </p:nvSpPr>
        <p:spPr>
          <a:xfrm flipH="1">
            <a:off x="2938800" y="757350"/>
            <a:ext cx="6205200" cy="4386300"/>
          </a:xfrm>
          <a:prstGeom prst="rtTriangle">
            <a:avLst/>
          </a:prstGeom>
          <a:solidFill>
            <a:srgbClr val="1AA0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7461"/>
              </a:solidFill>
            </a:endParaRPr>
          </a:p>
        </p:txBody>
      </p:sp>
      <p:sp>
        <p:nvSpPr>
          <p:cNvPr id="4135" name="Google Shape;4135;p215"/>
          <p:cNvSpPr/>
          <p:nvPr/>
        </p:nvSpPr>
        <p:spPr>
          <a:xfrm>
            <a:off x="349825" y="691850"/>
            <a:ext cx="8386500" cy="4083900"/>
          </a:xfrm>
          <a:prstGeom prst="roundRect">
            <a:avLst>
              <a:gd fmla="val 4414" name="adj"/>
            </a:avLst>
          </a:prstGeom>
          <a:solidFill>
            <a:srgbClr val="F3F3F3"/>
          </a:solidFill>
          <a:ln>
            <a:noFill/>
          </a:ln>
          <a:effectLst>
            <a:outerShdw blurRad="2857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3600">
              <a:solidFill>
                <a:schemeClr val="dk1"/>
              </a:solidFill>
              <a:latin typeface="Roboto"/>
              <a:ea typeface="Roboto"/>
              <a:cs typeface="Roboto"/>
              <a:sym typeface="Roboto"/>
            </a:endParaRPr>
          </a:p>
        </p:txBody>
      </p:sp>
      <p:sp>
        <p:nvSpPr>
          <p:cNvPr id="4136" name="Google Shape;4136;p215"/>
          <p:cNvSpPr/>
          <p:nvPr/>
        </p:nvSpPr>
        <p:spPr>
          <a:xfrm>
            <a:off x="650000" y="863525"/>
            <a:ext cx="7793700" cy="10749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15"/>
          <p:cNvSpPr/>
          <p:nvPr/>
        </p:nvSpPr>
        <p:spPr>
          <a:xfrm>
            <a:off x="650000" y="2067175"/>
            <a:ext cx="7793700" cy="10134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15"/>
          <p:cNvSpPr/>
          <p:nvPr/>
        </p:nvSpPr>
        <p:spPr>
          <a:xfrm>
            <a:off x="650000" y="3307625"/>
            <a:ext cx="7833600" cy="11850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Risk Management And Threat Modeling</a:t>
            </a:r>
            <a:endParaRPr/>
          </a:p>
        </p:txBody>
      </p:sp>
      <p:sp>
        <p:nvSpPr>
          <p:cNvPr id="4140" name="Google Shape;4140;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41" name="Google Shape;4141;p215"/>
          <p:cNvSpPr txBox="1"/>
          <p:nvPr>
            <p:ph idx="3" type="body"/>
          </p:nvPr>
        </p:nvSpPr>
        <p:spPr>
          <a:xfrm>
            <a:off x="3393600" y="984825"/>
            <a:ext cx="5295600" cy="8223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lang="en" sz="1800"/>
              <a:t>U</a:t>
            </a:r>
            <a:r>
              <a:rPr lang="en" sz="1800"/>
              <a:t>nderstanding what risks face an organization</a:t>
            </a:r>
            <a:r>
              <a:rPr lang="en" sz="1800"/>
              <a:t>,</a:t>
            </a:r>
            <a:r>
              <a:rPr lang="en" sz="1800"/>
              <a:t> which are most severe, </a:t>
            </a:r>
            <a:br>
              <a:rPr lang="en" sz="1800"/>
            </a:br>
            <a:r>
              <a:rPr lang="en" sz="1800"/>
              <a:t>and which are most likely. </a:t>
            </a:r>
            <a:endParaRPr sz="1800"/>
          </a:p>
        </p:txBody>
      </p:sp>
      <p:sp>
        <p:nvSpPr>
          <p:cNvPr id="4142" name="Google Shape;4142;p215"/>
          <p:cNvSpPr txBox="1"/>
          <p:nvPr/>
        </p:nvSpPr>
        <p:spPr>
          <a:xfrm>
            <a:off x="724650" y="863524"/>
            <a:ext cx="2935200" cy="10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Medium"/>
                <a:ea typeface="Roboto Medium"/>
                <a:cs typeface="Roboto Medium"/>
                <a:sym typeface="Roboto Medium"/>
              </a:rPr>
              <a:t>Risk analysis </a:t>
            </a:r>
            <a:endParaRPr sz="2400">
              <a:latin typeface="Roboto Medium"/>
              <a:ea typeface="Roboto Medium"/>
              <a:cs typeface="Roboto Medium"/>
              <a:sym typeface="Roboto Medium"/>
            </a:endParaRPr>
          </a:p>
        </p:txBody>
      </p:sp>
      <p:sp>
        <p:nvSpPr>
          <p:cNvPr id="4143" name="Google Shape;4143;p215"/>
          <p:cNvSpPr txBox="1"/>
          <p:nvPr/>
        </p:nvSpPr>
        <p:spPr>
          <a:xfrm>
            <a:off x="724650" y="2067150"/>
            <a:ext cx="2935200" cy="101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Risk management</a:t>
            </a:r>
            <a:endParaRPr sz="2400">
              <a:latin typeface="Roboto Medium"/>
              <a:ea typeface="Roboto Medium"/>
              <a:cs typeface="Roboto Medium"/>
              <a:sym typeface="Roboto Medium"/>
            </a:endParaRPr>
          </a:p>
        </p:txBody>
      </p:sp>
      <p:sp>
        <p:nvSpPr>
          <p:cNvPr id="4144" name="Google Shape;4144;p215"/>
          <p:cNvSpPr txBox="1"/>
          <p:nvPr/>
        </p:nvSpPr>
        <p:spPr>
          <a:xfrm>
            <a:off x="724650" y="3307625"/>
            <a:ext cx="2935200" cy="118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Roboto Medium"/>
                <a:ea typeface="Roboto Medium"/>
                <a:cs typeface="Roboto Medium"/>
                <a:sym typeface="Roboto Medium"/>
              </a:rPr>
              <a:t>Threat modeling</a:t>
            </a:r>
            <a:endParaRPr sz="2400">
              <a:latin typeface="Roboto Medium"/>
              <a:ea typeface="Roboto Medium"/>
              <a:cs typeface="Roboto Medium"/>
              <a:sym typeface="Roboto Medium"/>
            </a:endParaRPr>
          </a:p>
        </p:txBody>
      </p:sp>
      <p:sp>
        <p:nvSpPr>
          <p:cNvPr id="4145" name="Google Shape;4145;p215"/>
          <p:cNvSpPr txBox="1"/>
          <p:nvPr/>
        </p:nvSpPr>
        <p:spPr>
          <a:xfrm>
            <a:off x="3711500" y="2108600"/>
            <a:ext cx="4772100" cy="97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Using the results of risk analysis to create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a plan for preventing likely risks. </a:t>
            </a:r>
            <a:endParaRPr/>
          </a:p>
        </p:txBody>
      </p:sp>
      <p:sp>
        <p:nvSpPr>
          <p:cNvPr id="4146" name="Google Shape;4146;p215"/>
          <p:cNvSpPr txBox="1"/>
          <p:nvPr/>
        </p:nvSpPr>
        <p:spPr>
          <a:xfrm>
            <a:off x="3659850" y="3307625"/>
            <a:ext cx="4941900" cy="10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700">
                <a:solidFill>
                  <a:schemeClr val="dk1"/>
                </a:solidFill>
                <a:latin typeface="Roboto"/>
                <a:ea typeface="Roboto"/>
                <a:cs typeface="Roboto"/>
                <a:sym typeface="Roboto"/>
              </a:rPr>
              <a:t>Determining which attacks an organization </a:t>
            </a:r>
            <a:br>
              <a:rPr lang="en" sz="1700">
                <a:solidFill>
                  <a:schemeClr val="dk1"/>
                </a:solidFill>
                <a:latin typeface="Roboto"/>
                <a:ea typeface="Roboto"/>
                <a:cs typeface="Roboto"/>
                <a:sym typeface="Roboto"/>
              </a:rPr>
            </a:br>
            <a:r>
              <a:rPr lang="en" sz="1700">
                <a:solidFill>
                  <a:schemeClr val="dk1"/>
                </a:solidFill>
                <a:latin typeface="Roboto"/>
                <a:ea typeface="Roboto"/>
                <a:cs typeface="Roboto"/>
                <a:sym typeface="Roboto"/>
              </a:rPr>
              <a:t>is most likely to experience, who is most likely </a:t>
            </a:r>
            <a:br>
              <a:rPr lang="en" sz="1700">
                <a:solidFill>
                  <a:schemeClr val="dk1"/>
                </a:solidFill>
                <a:latin typeface="Roboto"/>
                <a:ea typeface="Roboto"/>
                <a:cs typeface="Roboto"/>
                <a:sym typeface="Roboto"/>
              </a:rPr>
            </a:br>
            <a:r>
              <a:rPr lang="en" sz="1700">
                <a:solidFill>
                  <a:schemeClr val="dk1"/>
                </a:solidFill>
                <a:latin typeface="Roboto"/>
                <a:ea typeface="Roboto"/>
                <a:cs typeface="Roboto"/>
                <a:sym typeface="Roboto"/>
              </a:rPr>
              <a:t>to launch them, and what actions can be done </a:t>
            </a:r>
            <a:br>
              <a:rPr lang="en" sz="1700">
                <a:solidFill>
                  <a:schemeClr val="dk1"/>
                </a:solidFill>
                <a:latin typeface="Roboto"/>
                <a:ea typeface="Roboto"/>
                <a:cs typeface="Roboto"/>
                <a:sym typeface="Roboto"/>
              </a:rPr>
            </a:br>
            <a:r>
              <a:rPr lang="en" sz="1700">
                <a:solidFill>
                  <a:schemeClr val="dk1"/>
                </a:solidFill>
                <a:latin typeface="Roboto"/>
                <a:ea typeface="Roboto"/>
                <a:cs typeface="Roboto"/>
                <a:sym typeface="Roboto"/>
              </a:rPr>
              <a:t>to prevent them. </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